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6" d="100"/>
          <a:sy n="86" d="100"/>
        </p:scale>
        <p:origin x="-4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B3B341-A460-401B-819F-DE0CE439481E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556A0E-F5D7-4991-9B67-19CE187F18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484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9969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11387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13348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00504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46429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1195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7654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8972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89265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65338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546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94739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73614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146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505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7991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5057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981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3947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83076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D8EFB1-A803-49B7-97D0-2EFFDCC360A7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6691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74915-E62C-4748-80AE-49F8BBDFCCB2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706F-D68A-4997-B3AD-0E37E0B47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590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74915-E62C-4748-80AE-49F8BBDFCCB2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706F-D68A-4997-B3AD-0E37E0B47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7231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74915-E62C-4748-80AE-49F8BBDFCCB2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706F-D68A-4997-B3AD-0E37E0B47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1192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74915-E62C-4748-80AE-49F8BBDFCCB2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706F-D68A-4997-B3AD-0E37E0B47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052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74915-E62C-4748-80AE-49F8BBDFCCB2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706F-D68A-4997-B3AD-0E37E0B47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460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74915-E62C-4748-80AE-49F8BBDFCCB2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706F-D68A-4997-B3AD-0E37E0B47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363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74915-E62C-4748-80AE-49F8BBDFCCB2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706F-D68A-4997-B3AD-0E37E0B47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519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74915-E62C-4748-80AE-49F8BBDFCCB2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706F-D68A-4997-B3AD-0E37E0B47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8529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74915-E62C-4748-80AE-49F8BBDFCCB2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706F-D68A-4997-B3AD-0E37E0B47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3603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74915-E62C-4748-80AE-49F8BBDFCCB2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706F-D68A-4997-B3AD-0E37E0B47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6639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74915-E62C-4748-80AE-49F8BBDFCCB2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706F-D68A-4997-B3AD-0E37E0B47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1966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74915-E62C-4748-80AE-49F8BBDFCCB2}" type="datetimeFigureOut">
              <a:rPr kumimoji="1" lang="ja-JP" altLang="en-US" smtClean="0"/>
              <a:t>2017/10/23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3706F-D68A-4997-B3AD-0E37E0B477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588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microsoft.com/office/2007/relationships/hdphoto" Target="../media/hdphoto2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gif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1470025"/>
          </a:xfrm>
        </p:spPr>
        <p:txBody>
          <a:bodyPr/>
          <a:lstStyle/>
          <a:p>
            <a:r>
              <a:rPr kumimoji="1" lang="ja-JP" altLang="en-US" dirty="0" smtClean="0"/>
              <a:t>やじるし体操</a:t>
            </a:r>
            <a:endParaRPr kumimoji="1" lang="ja-JP" altLang="en-US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991580" y="2135287"/>
            <a:ext cx="7160840" cy="1752600"/>
          </a:xfrm>
        </p:spPr>
        <p:txBody>
          <a:bodyPr/>
          <a:lstStyle/>
          <a:p>
            <a:r>
              <a:rPr lang="en-US" altLang="ja-JP" b="1" dirty="0">
                <a:solidFill>
                  <a:srgbClr val="0070C0"/>
                </a:solidFill>
              </a:rPr>
              <a:t>『</a:t>
            </a:r>
            <a:r>
              <a:rPr kumimoji="1" lang="ja-JP" altLang="en-US" b="1" dirty="0" smtClean="0">
                <a:solidFill>
                  <a:srgbClr val="0070C0"/>
                </a:solidFill>
              </a:rPr>
              <a:t>矢印の方向を声に出して言いながら</a:t>
            </a:r>
            <a:endParaRPr kumimoji="1" lang="en-US" altLang="ja-JP" b="1" dirty="0" smtClean="0">
              <a:solidFill>
                <a:srgbClr val="0070C0"/>
              </a:solidFill>
            </a:endParaRPr>
          </a:p>
          <a:p>
            <a:r>
              <a:rPr kumimoji="1" lang="ja-JP" altLang="en-US" b="1" dirty="0" smtClean="0">
                <a:solidFill>
                  <a:srgbClr val="0070C0"/>
                </a:solidFill>
              </a:rPr>
              <a:t>体をうごかそう</a:t>
            </a:r>
            <a:r>
              <a:rPr kumimoji="1" lang="en-US" altLang="ja-JP" b="1" dirty="0" smtClean="0">
                <a:solidFill>
                  <a:srgbClr val="0070C0"/>
                </a:solidFill>
              </a:rPr>
              <a:t>』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2421632" y="4124290"/>
            <a:ext cx="2006352" cy="2366392"/>
            <a:chOff x="2139193" y="3846609"/>
            <a:chExt cx="2006352" cy="2366392"/>
          </a:xfrm>
        </p:grpSpPr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2344" b="100000" l="0" r="100000">
                          <a14:foregroundMark x1="46094" y1="90820" x2="82617" y2="45117"/>
                          <a14:foregroundMark x1="59570" y1="94531" x2="13281" y2="43750"/>
                          <a14:foregroundMark x1="15430" y1="38477" x2="17773" y2="43750"/>
                          <a14:foregroundMark x1="65430" y1="89258" x2="33398" y2="90039"/>
                          <a14:foregroundMark x1="32617" y1="73633" x2="32617" y2="73633"/>
                          <a14:foregroundMark x1="32617" y1="73633" x2="34961" y2="82422"/>
                          <a14:foregroundMark x1="33398" y1="95117" x2="61719" y2="9746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39193" y="4206649"/>
              <a:ext cx="2006352" cy="2006352"/>
            </a:xfrm>
            <a:prstGeom prst="rect">
              <a:avLst/>
            </a:prstGeom>
          </p:spPr>
        </p:pic>
        <p:sp>
          <p:nvSpPr>
            <p:cNvPr id="3" name="円形吹き出し 2"/>
            <p:cNvSpPr/>
            <p:nvPr/>
          </p:nvSpPr>
          <p:spPr>
            <a:xfrm>
              <a:off x="2486357" y="3846609"/>
              <a:ext cx="1646312" cy="720080"/>
            </a:xfrm>
            <a:prstGeom prst="wedgeEllipseCallout">
              <a:avLst>
                <a:gd name="adj1" fmla="val 9215"/>
                <a:gd name="adj2" fmla="val 79154"/>
              </a:avLst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うえ！</a:t>
              </a:r>
              <a:endPara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263779" y="3615411"/>
            <a:ext cx="2195736" cy="2407332"/>
            <a:chOff x="2133600" y="990600"/>
            <a:chExt cx="4876800" cy="4876800"/>
          </a:xfrm>
        </p:grpSpPr>
        <p:pic>
          <p:nvPicPr>
            <p:cNvPr id="8" name="図 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33600" y="990600"/>
              <a:ext cx="4876800" cy="4876800"/>
            </a:xfrm>
            <a:prstGeom prst="rect">
              <a:avLst/>
            </a:prstGeom>
          </p:spPr>
        </p:pic>
        <p:sp>
          <p:nvSpPr>
            <p:cNvPr id="9" name="正方形/長方形 8"/>
            <p:cNvSpPr/>
            <p:nvPr/>
          </p:nvSpPr>
          <p:spPr>
            <a:xfrm>
              <a:off x="2699792" y="1988840"/>
              <a:ext cx="3744416" cy="18636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1" name="直線矢印コネクタ 10"/>
          <p:cNvCxnSpPr/>
          <p:nvPr/>
        </p:nvCxnSpPr>
        <p:spPr>
          <a:xfrm flipV="1">
            <a:off x="1331640" y="4208104"/>
            <a:ext cx="0" cy="720080"/>
          </a:xfrm>
          <a:prstGeom prst="straightConnector1">
            <a:avLst/>
          </a:prstGeom>
          <a:ln w="76200" cap="rnd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図 15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9961" r="100000">
                        <a14:foregroundMark x1="70898" y1="84180" x2="87500" y2="96875"/>
                        <a14:foregroundMark x1="90039" y1="84180" x2="66602" y2="976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2852" y="4730242"/>
            <a:ext cx="1901235" cy="1901235"/>
          </a:xfrm>
          <a:prstGeom prst="rect">
            <a:avLst/>
          </a:prstGeom>
        </p:spPr>
      </p:pic>
      <p:grpSp>
        <p:nvGrpSpPr>
          <p:cNvPr id="17" name="グループ化 16"/>
          <p:cNvGrpSpPr/>
          <p:nvPr/>
        </p:nvGrpSpPr>
        <p:grpSpPr>
          <a:xfrm>
            <a:off x="4932040" y="3586537"/>
            <a:ext cx="2195736" cy="2407332"/>
            <a:chOff x="2133600" y="990600"/>
            <a:chExt cx="4876800" cy="4876800"/>
          </a:xfrm>
        </p:grpSpPr>
        <p:pic>
          <p:nvPicPr>
            <p:cNvPr id="18" name="図 1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33600" y="990600"/>
              <a:ext cx="4876800" cy="4876800"/>
            </a:xfrm>
            <a:prstGeom prst="rect">
              <a:avLst/>
            </a:prstGeom>
          </p:spPr>
        </p:pic>
        <p:sp>
          <p:nvSpPr>
            <p:cNvPr id="19" name="正方形/長方形 18"/>
            <p:cNvSpPr/>
            <p:nvPr/>
          </p:nvSpPr>
          <p:spPr>
            <a:xfrm>
              <a:off x="2699792" y="1988840"/>
              <a:ext cx="3744416" cy="18636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20" name="直線矢印コネクタ 19"/>
          <p:cNvCxnSpPr/>
          <p:nvPr/>
        </p:nvCxnSpPr>
        <p:spPr>
          <a:xfrm rot="5400000" flipV="1">
            <a:off x="5999901" y="4179230"/>
            <a:ext cx="0" cy="720080"/>
          </a:xfrm>
          <a:prstGeom prst="straightConnector1">
            <a:avLst/>
          </a:prstGeom>
          <a:ln w="76200" cap="rnd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円形吹き出し 20"/>
          <p:cNvSpPr/>
          <p:nvPr/>
        </p:nvSpPr>
        <p:spPr>
          <a:xfrm>
            <a:off x="7236296" y="3848064"/>
            <a:ext cx="1646312" cy="720080"/>
          </a:xfrm>
          <a:prstGeom prst="wedgeEllipseCallout">
            <a:avLst>
              <a:gd name="adj1" fmla="val 9215"/>
              <a:gd name="adj2" fmla="val 79154"/>
            </a:avLst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みぎ</a:t>
            </a:r>
            <a:r>
              <a:rPr kumimoji="1"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！</a:t>
            </a:r>
            <a:endParaRPr kumimoji="1" lang="ja-JP" altLang="en-US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835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75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5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矢印コネクタ 3"/>
          <p:cNvCxnSpPr/>
          <p:nvPr/>
        </p:nvCxnSpPr>
        <p:spPr>
          <a:xfrm rot="10800000" flipV="1">
            <a:off x="4535996" y="1556791"/>
            <a:ext cx="0" cy="3960440"/>
          </a:xfrm>
          <a:prstGeom prst="straightConnector1">
            <a:avLst/>
          </a:prstGeom>
          <a:ln w="444500" cap="rnd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5725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矢印コネクタ 3"/>
          <p:cNvCxnSpPr/>
          <p:nvPr/>
        </p:nvCxnSpPr>
        <p:spPr>
          <a:xfrm rot="5400000" flipV="1">
            <a:off x="4680012" y="1412776"/>
            <a:ext cx="0" cy="3960440"/>
          </a:xfrm>
          <a:prstGeom prst="straightConnector1">
            <a:avLst/>
          </a:prstGeom>
          <a:ln w="444500" cap="rnd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8901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矢印コネクタ 3"/>
          <p:cNvCxnSpPr/>
          <p:nvPr/>
        </p:nvCxnSpPr>
        <p:spPr>
          <a:xfrm rot="10800000" flipV="1">
            <a:off x="4535996" y="1556791"/>
            <a:ext cx="0" cy="3960440"/>
          </a:xfrm>
          <a:prstGeom prst="straightConnector1">
            <a:avLst/>
          </a:prstGeom>
          <a:ln w="444500" cap="rnd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226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矢印コネクタ 3"/>
          <p:cNvCxnSpPr/>
          <p:nvPr/>
        </p:nvCxnSpPr>
        <p:spPr>
          <a:xfrm flipV="1">
            <a:off x="4572000" y="1268760"/>
            <a:ext cx="0" cy="3960440"/>
          </a:xfrm>
          <a:prstGeom prst="straightConnector1">
            <a:avLst/>
          </a:prstGeom>
          <a:ln w="444500" cap="rnd">
            <a:solidFill>
              <a:srgbClr val="FF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2606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矢印コネクタ 3"/>
          <p:cNvCxnSpPr/>
          <p:nvPr/>
        </p:nvCxnSpPr>
        <p:spPr>
          <a:xfrm rot="5400000" flipV="1">
            <a:off x="4752020" y="1448780"/>
            <a:ext cx="0" cy="3960440"/>
          </a:xfrm>
          <a:prstGeom prst="straightConnector1">
            <a:avLst/>
          </a:prstGeom>
          <a:ln w="444500" cap="rnd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6818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矢印コネクタ 4"/>
          <p:cNvCxnSpPr/>
          <p:nvPr/>
        </p:nvCxnSpPr>
        <p:spPr>
          <a:xfrm flipV="1">
            <a:off x="4572000" y="1412776"/>
            <a:ext cx="0" cy="3960440"/>
          </a:xfrm>
          <a:prstGeom prst="straightConnector1">
            <a:avLst/>
          </a:prstGeom>
          <a:ln w="444500" cap="rnd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7913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矢印コネクタ 3"/>
          <p:cNvCxnSpPr/>
          <p:nvPr/>
        </p:nvCxnSpPr>
        <p:spPr>
          <a:xfrm rot="10800000" flipV="1">
            <a:off x="4535996" y="1556791"/>
            <a:ext cx="0" cy="3960440"/>
          </a:xfrm>
          <a:prstGeom prst="straightConnector1">
            <a:avLst/>
          </a:prstGeom>
          <a:ln w="444500" cap="rnd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821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矢印コネクタ 3"/>
          <p:cNvCxnSpPr/>
          <p:nvPr/>
        </p:nvCxnSpPr>
        <p:spPr>
          <a:xfrm rot="16200000" flipV="1">
            <a:off x="4572000" y="1412776"/>
            <a:ext cx="0" cy="3960440"/>
          </a:xfrm>
          <a:prstGeom prst="straightConnector1">
            <a:avLst/>
          </a:prstGeom>
          <a:ln w="444500" cap="rnd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9746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矢印コネクタ 3"/>
          <p:cNvCxnSpPr/>
          <p:nvPr/>
        </p:nvCxnSpPr>
        <p:spPr>
          <a:xfrm>
            <a:off x="1115616" y="3429000"/>
            <a:ext cx="7056784" cy="23242"/>
          </a:xfrm>
          <a:prstGeom prst="straightConnector1">
            <a:avLst/>
          </a:prstGeom>
          <a:ln w="695325" cap="rnd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258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左矢印 2"/>
          <p:cNvSpPr/>
          <p:nvPr/>
        </p:nvSpPr>
        <p:spPr>
          <a:xfrm>
            <a:off x="3419872" y="2528900"/>
            <a:ext cx="2304256" cy="1800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488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矢印コネクタ 3"/>
          <p:cNvCxnSpPr/>
          <p:nvPr/>
        </p:nvCxnSpPr>
        <p:spPr>
          <a:xfrm rot="10800000" flipV="1">
            <a:off x="4535996" y="1556791"/>
            <a:ext cx="0" cy="3960440"/>
          </a:xfrm>
          <a:prstGeom prst="straightConnector1">
            <a:avLst/>
          </a:prstGeom>
          <a:ln w="444500" cap="rnd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3707904" y="5733256"/>
            <a:ext cx="35283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した</a:t>
            </a:r>
            <a:endParaRPr kumimoji="1" lang="ja-JP" altLang="en-US" sz="6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24472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矢印コネクタ 3"/>
          <p:cNvCxnSpPr/>
          <p:nvPr/>
        </p:nvCxnSpPr>
        <p:spPr>
          <a:xfrm flipV="1">
            <a:off x="4572000" y="908720"/>
            <a:ext cx="0" cy="5400600"/>
          </a:xfrm>
          <a:prstGeom prst="straightConnector1">
            <a:avLst/>
          </a:prstGeom>
          <a:ln w="76200" cap="rnd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5998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矢印コネクタ 3"/>
          <p:cNvCxnSpPr/>
          <p:nvPr/>
        </p:nvCxnSpPr>
        <p:spPr>
          <a:xfrm flipH="1">
            <a:off x="4535995" y="2348880"/>
            <a:ext cx="1" cy="2448273"/>
          </a:xfrm>
          <a:prstGeom prst="straightConnector1">
            <a:avLst/>
          </a:prstGeom>
          <a:ln w="444500" cap="rnd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781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矢印コネクタ 3"/>
          <p:cNvCxnSpPr/>
          <p:nvPr/>
        </p:nvCxnSpPr>
        <p:spPr>
          <a:xfrm rot="5400000" flipV="1">
            <a:off x="4680012" y="1412776"/>
            <a:ext cx="0" cy="3960440"/>
          </a:xfrm>
          <a:prstGeom prst="straightConnector1">
            <a:avLst/>
          </a:prstGeom>
          <a:ln w="444500" cap="rnd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/>
          <p:cNvSpPr txBox="1"/>
          <p:nvPr/>
        </p:nvSpPr>
        <p:spPr>
          <a:xfrm>
            <a:off x="7812360" y="2492896"/>
            <a:ext cx="1107996" cy="28083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みぎ</a:t>
            </a:r>
            <a:endParaRPr kumimoji="1" lang="ja-JP" altLang="en-US" sz="6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8121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矢印コネクタ 3"/>
          <p:cNvCxnSpPr/>
          <p:nvPr/>
        </p:nvCxnSpPr>
        <p:spPr>
          <a:xfrm rot="10800000">
            <a:off x="4535996" y="1556791"/>
            <a:ext cx="0" cy="3960440"/>
          </a:xfrm>
          <a:prstGeom prst="straightConnector1">
            <a:avLst/>
          </a:prstGeom>
          <a:ln w="444500" cap="rnd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/>
          <p:cNvSpPr txBox="1"/>
          <p:nvPr/>
        </p:nvSpPr>
        <p:spPr>
          <a:xfrm>
            <a:off x="3707904" y="260648"/>
            <a:ext cx="35283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うえ</a:t>
            </a:r>
            <a:endParaRPr kumimoji="1" lang="ja-JP" altLang="en-US" sz="6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1155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矢印コネクタ 3"/>
          <p:cNvCxnSpPr/>
          <p:nvPr/>
        </p:nvCxnSpPr>
        <p:spPr>
          <a:xfrm rot="16200000" flipH="1" flipV="1">
            <a:off x="4680012" y="1412776"/>
            <a:ext cx="0" cy="3960440"/>
          </a:xfrm>
          <a:prstGeom prst="straightConnector1">
            <a:avLst/>
          </a:prstGeom>
          <a:ln w="444500" cap="rnd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/>
          <p:cNvSpPr txBox="1"/>
          <p:nvPr/>
        </p:nvSpPr>
        <p:spPr>
          <a:xfrm>
            <a:off x="323528" y="2348880"/>
            <a:ext cx="1107996" cy="28083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ひだり</a:t>
            </a:r>
            <a:endParaRPr kumimoji="1" lang="ja-JP" altLang="en-US" sz="6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3888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矢印コネクタ 4"/>
          <p:cNvCxnSpPr/>
          <p:nvPr/>
        </p:nvCxnSpPr>
        <p:spPr>
          <a:xfrm flipV="1">
            <a:off x="4572000" y="1412776"/>
            <a:ext cx="0" cy="3960440"/>
          </a:xfrm>
          <a:prstGeom prst="straightConnector1">
            <a:avLst/>
          </a:prstGeom>
          <a:ln w="444500" cap="rnd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3579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矢印コネクタ 4"/>
          <p:cNvCxnSpPr/>
          <p:nvPr/>
        </p:nvCxnSpPr>
        <p:spPr>
          <a:xfrm>
            <a:off x="4572000" y="1412776"/>
            <a:ext cx="0" cy="3960440"/>
          </a:xfrm>
          <a:prstGeom prst="straightConnector1">
            <a:avLst/>
          </a:prstGeom>
          <a:ln w="444500" cap="rnd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4964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矢印コネクタ 3"/>
          <p:cNvCxnSpPr/>
          <p:nvPr/>
        </p:nvCxnSpPr>
        <p:spPr>
          <a:xfrm rot="16200000" flipV="1">
            <a:off x="4572000" y="1412776"/>
            <a:ext cx="0" cy="3960440"/>
          </a:xfrm>
          <a:prstGeom prst="straightConnector1">
            <a:avLst/>
          </a:prstGeom>
          <a:ln w="444500" cap="rnd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3212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矢印コネクタ 3"/>
          <p:cNvCxnSpPr/>
          <p:nvPr/>
        </p:nvCxnSpPr>
        <p:spPr>
          <a:xfrm rot="16200000" flipV="1">
            <a:off x="4572000" y="1412776"/>
            <a:ext cx="0" cy="3960440"/>
          </a:xfrm>
          <a:prstGeom prst="straightConnector1">
            <a:avLst/>
          </a:prstGeom>
          <a:ln w="444500" cap="rnd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6263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45</Words>
  <Application>Microsoft Office PowerPoint</Application>
  <PresentationFormat>画面に合わせる (4:3)</PresentationFormat>
  <Paragraphs>30</Paragraphs>
  <Slides>21</Slides>
  <Notes>21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2" baseType="lpstr">
      <vt:lpstr>Office ​​テーマ</vt:lpstr>
      <vt:lpstr>やじるし体操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北九州市教育委員会学務部学事課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やじるし体操</dc:title>
  <dc:creator>北九州市教育委員会学務部学事課</dc:creator>
  <cp:lastModifiedBy>北九州市教育委員会学務部学事課</cp:lastModifiedBy>
  <cp:revision>4</cp:revision>
  <dcterms:created xsi:type="dcterms:W3CDTF">2017-03-14T06:58:28Z</dcterms:created>
  <dcterms:modified xsi:type="dcterms:W3CDTF">2017-10-23T05:43:08Z</dcterms:modified>
</cp:coreProperties>
</file>