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A6238-7037-4742-AD7F-FC314C239636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C6AB0-84D5-49E6-9F7B-79C027C2F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845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170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901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166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492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434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016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890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888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821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657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515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597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42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859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35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69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6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00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31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66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67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5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66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25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94FCF-D8C9-4620-A867-EBAC6482D4CC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96DB3-B37B-40EF-856A-DA553FD74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35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まねっこ体操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b="1" dirty="0" smtClean="0">
                <a:solidFill>
                  <a:srgbClr val="0070C0"/>
                </a:solidFill>
              </a:rPr>
              <a:t>～足のポーズをまねしよう～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50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15335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083" y="1844822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60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72816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844823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3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04664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643" y="3284984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00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72816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844823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988840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007757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28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284984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48680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14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04664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643" y="3284984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87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72816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844823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09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15335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083" y="1844822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74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72816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844823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12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04664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140968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74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284984"/>
            <a:ext cx="1560576" cy="3377184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48680"/>
            <a:ext cx="1560576" cy="335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10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</Words>
  <Application>Microsoft Office PowerPoint</Application>
  <PresentationFormat>画面に合わせる (4:3)</PresentationFormat>
  <Paragraphs>15</Paragraphs>
  <Slides>13</Slides>
  <Notes>13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まねっこ体操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北九州市教育委員会学務部学事課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まねっこ体操</dc:title>
  <dc:creator>北九州市教育委員会学務部学事課</dc:creator>
  <cp:lastModifiedBy>北九州市教育委員会学務部学事課</cp:lastModifiedBy>
  <cp:revision>1</cp:revision>
  <dcterms:created xsi:type="dcterms:W3CDTF">2017-03-14T06:52:08Z</dcterms:created>
  <dcterms:modified xsi:type="dcterms:W3CDTF">2017-10-23T05:42:40Z</dcterms:modified>
</cp:coreProperties>
</file>