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A6238-7037-4742-AD7F-FC314C239636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C6AB0-84D5-49E6-9F7B-79C027C2F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4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01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166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9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434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016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89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888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82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657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1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597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42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85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35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69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6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0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31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66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67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66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2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4FCF-D8C9-4620-A867-EBAC6482D4CC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6DB3-B37B-40EF-856A-DA553FD74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35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まねっこ体操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～足のポーズをまねしよう～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0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15335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083" y="1844822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0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44823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3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04664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43" y="3284984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0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44823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88840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7757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8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284984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48680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4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04664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43" y="3284984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44823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9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15335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083" y="1844822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4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44823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2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664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140968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4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284984"/>
            <a:ext cx="1560576" cy="3377184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48680"/>
            <a:ext cx="1560576" cy="335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0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画面に合わせる (4:3)</PresentationFormat>
  <Paragraphs>15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まねっこ体操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まねっこ体操</dc:title>
  <dc:creator>北九州市教育委員会学務部学事課</dc:creator>
  <cp:lastModifiedBy>北九州市教育委員会学務部学事課</cp:lastModifiedBy>
  <cp:revision>1</cp:revision>
  <dcterms:created xsi:type="dcterms:W3CDTF">2017-03-14T06:52:08Z</dcterms:created>
  <dcterms:modified xsi:type="dcterms:W3CDTF">2017-10-23T05:42:40Z</dcterms:modified>
</cp:coreProperties>
</file>