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6" r:id="rId3"/>
    <p:sldId id="259" r:id="rId4"/>
    <p:sldId id="287" r:id="rId5"/>
    <p:sldId id="258" r:id="rId6"/>
    <p:sldId id="288" r:id="rId7"/>
    <p:sldId id="261" r:id="rId8"/>
    <p:sldId id="289" r:id="rId9"/>
    <p:sldId id="260" r:id="rId10"/>
    <p:sldId id="290" r:id="rId11"/>
    <p:sldId id="262" r:id="rId12"/>
    <p:sldId id="291" r:id="rId13"/>
    <p:sldId id="263" r:id="rId14"/>
    <p:sldId id="292" r:id="rId15"/>
    <p:sldId id="264" r:id="rId16"/>
    <p:sldId id="293" r:id="rId17"/>
    <p:sldId id="265" r:id="rId18"/>
    <p:sldId id="294" r:id="rId19"/>
    <p:sldId id="267" r:id="rId20"/>
    <p:sldId id="295" r:id="rId21"/>
    <p:sldId id="266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 showGuides="1">
      <p:cViewPr varScale="1">
        <p:scale>
          <a:sx n="86" d="100"/>
          <a:sy n="8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94342-8E2A-4FEE-899C-C8B4C786DDD9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8E0EC-C34B-41A0-AAD5-88F21EA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8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778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25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49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4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440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25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82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77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450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440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4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8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39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9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98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95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0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38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7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7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3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じゃんけん体操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1752600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あと</a:t>
            </a:r>
            <a:r>
              <a:rPr lang="ja-JP" altLang="en-US" b="1" dirty="0" smtClean="0">
                <a:solidFill>
                  <a:srgbClr val="0070C0"/>
                </a:solidFill>
              </a:rPr>
              <a:t>だし　じゃんけん②</a:t>
            </a:r>
            <a:endParaRPr kumimoji="1" lang="en-US" altLang="ja-JP" b="1" dirty="0" smtClean="0">
              <a:solidFill>
                <a:srgbClr val="0070C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0070C0"/>
                </a:solidFill>
              </a:rPr>
              <a:t>ま　　　　   　</a:t>
            </a:r>
            <a:r>
              <a:rPr kumimoji="1" lang="ja-JP" altLang="en-US" sz="2400" b="1" dirty="0" err="1" smtClean="0">
                <a:solidFill>
                  <a:srgbClr val="0070C0"/>
                </a:solidFill>
              </a:rPr>
              <a:t>か</a:t>
            </a:r>
            <a:endParaRPr kumimoji="1" lang="en-US" altLang="ja-JP" sz="2400" b="1" dirty="0" smtClean="0">
              <a:solidFill>
                <a:srgbClr val="0070C0"/>
              </a:solidFill>
            </a:endParaRPr>
          </a:p>
          <a:p>
            <a:r>
              <a:rPr kumimoji="1" lang="ja-JP" altLang="en-US" b="1" dirty="0" smtClean="0">
                <a:solidFill>
                  <a:srgbClr val="0070C0"/>
                </a:solidFill>
              </a:rPr>
              <a:t>～負けるが    勝ち～　</a:t>
            </a:r>
            <a:r>
              <a:rPr lang="ja-JP" altLang="en-US" b="1" dirty="0" smtClean="0">
                <a:solidFill>
                  <a:srgbClr val="0070C0"/>
                </a:solidFill>
              </a:rPr>
              <a:t>　　　　　</a:t>
            </a:r>
            <a:endParaRPr lang="en-US" altLang="ja-JP" b="1" dirty="0">
              <a:solidFill>
                <a:srgbClr val="0070C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1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49080"/>
            <a:ext cx="2438400" cy="2438400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5292080" y="3789041"/>
            <a:ext cx="3744416" cy="792087"/>
          </a:xfrm>
          <a:prstGeom prst="wedgeEllipseCallout">
            <a:avLst>
              <a:gd name="adj1" fmla="val -6021"/>
              <a:gd name="adj2" fmla="val 93727"/>
            </a:avLst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サブタイトル 4"/>
          <p:cNvSpPr txBox="1">
            <a:spLocks/>
          </p:cNvSpPr>
          <p:nvPr/>
        </p:nvSpPr>
        <p:spPr>
          <a:xfrm>
            <a:off x="5304403" y="3890127"/>
            <a:ext cx="3922458" cy="69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「じゃんけん　ポン　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ポン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」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1763688" y="4738992"/>
            <a:ext cx="3744416" cy="1210288"/>
          </a:xfrm>
          <a:prstGeom prst="wedgeEllipseCallout">
            <a:avLst>
              <a:gd name="adj1" fmla="val 67240"/>
              <a:gd name="adj2" fmla="val -3307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サブタイトル 4"/>
          <p:cNvSpPr txBox="1">
            <a:spLocks/>
          </p:cNvSpPr>
          <p:nvPr/>
        </p:nvSpPr>
        <p:spPr>
          <a:xfrm>
            <a:off x="1827067" y="4891391"/>
            <a:ext cx="3922458" cy="1201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ふたつ</a:t>
            </a:r>
            <a:r>
              <a:rPr lang="ja-JP" altLang="en-US" sz="2000" b="1" dirty="0" err="1" smtClean="0">
                <a:solidFill>
                  <a:schemeClr val="tx1"/>
                </a:solidFill>
              </a:rPr>
              <a:t>めの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　「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ポン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」のときに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r>
              <a:rPr lang="ja-JP" altLang="en-US" sz="2000" b="1" dirty="0">
                <a:solidFill>
                  <a:schemeClr val="tx1"/>
                </a:solidFill>
              </a:rPr>
              <a:t>だしてね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1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4824536" cy="4824536"/>
          </a:xfrm>
          <a:prstGeom prst="rect">
            <a:avLst/>
          </a:prstGeom>
        </p:spPr>
      </p:pic>
      <p:sp>
        <p:nvSpPr>
          <p:cNvPr id="6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5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44724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9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96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5776"/>
            <a:ext cx="4824536" cy="4824536"/>
          </a:xfrm>
          <a:prstGeom prst="rect">
            <a:avLst/>
          </a:prstGeom>
        </p:spPr>
      </p:pic>
      <p:sp>
        <p:nvSpPr>
          <p:cNvPr id="6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2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9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4633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61588"/>
            <a:ext cx="4824536" cy="4824536"/>
          </a:xfrm>
          <a:prstGeom prst="rect">
            <a:avLst/>
          </a:prstGeom>
        </p:spPr>
      </p:pic>
      <p:sp>
        <p:nvSpPr>
          <p:cNvPr id="6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2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57" y="1052736"/>
            <a:ext cx="4824536" cy="4824536"/>
          </a:xfrm>
          <a:prstGeom prst="rect">
            <a:avLst/>
          </a:prstGeom>
        </p:spPr>
      </p:pic>
      <p:sp>
        <p:nvSpPr>
          <p:cNvPr id="3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1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0872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8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81" y="90872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14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54435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8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60</Words>
  <Application>Microsoft Office PowerPoint</Application>
  <PresentationFormat>画面に合わせる (4:3)</PresentationFormat>
  <Paragraphs>60</Paragraphs>
  <Slides>21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​​テーマ</vt:lpstr>
      <vt:lpstr>じゃんけん体操</vt:lpstr>
      <vt:lpstr>じゃん</vt:lpstr>
      <vt:lpstr>ポン</vt:lpstr>
      <vt:lpstr>じゃん</vt:lpstr>
      <vt:lpstr>PowerPoint プレゼンテーション</vt:lpstr>
      <vt:lpstr>じゃん</vt:lpstr>
      <vt:lpstr>PowerPoint プレゼンテーション</vt:lpstr>
      <vt:lpstr>じゃん</vt:lpstr>
      <vt:lpstr>PowerPoint プレゼンテーション</vt:lpstr>
      <vt:lpstr>じゃん</vt:lpstr>
      <vt:lpstr>ポン</vt:lpstr>
      <vt:lpstr>じゃん</vt:lpstr>
      <vt:lpstr>PowerPoint プレゼンテーション</vt:lpstr>
      <vt:lpstr>じゃん</vt:lpstr>
      <vt:lpstr>PowerPoint プレゼンテーション</vt:lpstr>
      <vt:lpstr>じゃん</vt:lpstr>
      <vt:lpstr>ポン</vt:lpstr>
      <vt:lpstr>じゃん</vt:lpstr>
      <vt:lpstr>PowerPoint プレゼンテーション</vt:lpstr>
      <vt:lpstr>じゃん</vt:lpstr>
      <vt:lpstr>ポン</vt:lpstr>
    </vt:vector>
  </TitlesOfParts>
  <Company>北九州市教育委員会学務部学事課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じゃんけん体操</dc:title>
  <dc:creator>北九州市教育委員会学務部学事課</dc:creator>
  <cp:lastModifiedBy>北九州市教育委員会学務部学事課</cp:lastModifiedBy>
  <cp:revision>8</cp:revision>
  <dcterms:created xsi:type="dcterms:W3CDTF">2017-03-13T04:03:48Z</dcterms:created>
  <dcterms:modified xsi:type="dcterms:W3CDTF">2017-10-23T05:42:07Z</dcterms:modified>
</cp:coreProperties>
</file>