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58" r:id="rId4"/>
    <p:sldId id="266" r:id="rId5"/>
    <p:sldId id="259" r:id="rId6"/>
    <p:sldId id="271" r:id="rId7"/>
    <p:sldId id="272" r:id="rId8"/>
    <p:sldId id="267" r:id="rId9"/>
    <p:sldId id="260" r:id="rId10"/>
    <p:sldId id="269" r:id="rId11"/>
    <p:sldId id="262" r:id="rId12"/>
    <p:sldId id="270" r:id="rId13"/>
    <p:sldId id="26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751D-F188-4A50-BE19-F907652C8A39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14F79-8EB1-43DF-916F-AFDDADE907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26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7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545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66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04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901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5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9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28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0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9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0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1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17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4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293C-ACA5-4D79-9E90-26A8E4830E5B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649D-5350-4374-B7D2-3CE6CC398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9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じゃんけん体操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296144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あと</a:t>
            </a:r>
            <a:r>
              <a:rPr lang="ja-JP" altLang="en-US" b="1" dirty="0" smtClean="0">
                <a:solidFill>
                  <a:srgbClr val="0070C0"/>
                </a:solidFill>
              </a:rPr>
              <a:t>だし　じゃんけん　③</a:t>
            </a:r>
            <a:endParaRPr lang="en-US" altLang="ja-JP" b="1" dirty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～あいこに　しましょう～　</a:t>
            </a:r>
            <a:r>
              <a:rPr lang="ja-JP" altLang="en-US" b="1" dirty="0" smtClean="0">
                <a:solidFill>
                  <a:srgbClr val="0070C0"/>
                </a:solidFill>
              </a:rPr>
              <a:t>　　　　　</a:t>
            </a:r>
            <a:endParaRPr lang="en-US" altLang="ja-JP" b="1" dirty="0">
              <a:solidFill>
                <a:srgbClr val="0070C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49080"/>
            <a:ext cx="2438400" cy="2438400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254832" y="3703031"/>
            <a:ext cx="4749215" cy="1382153"/>
          </a:xfrm>
          <a:prstGeom prst="wedgeEllipseCallout">
            <a:avLst>
              <a:gd name="adj1" fmla="val 70090"/>
              <a:gd name="adj2" fmla="val 61993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サブタイトル 4"/>
          <p:cNvSpPr txBox="1">
            <a:spLocks/>
          </p:cNvSpPr>
          <p:nvPr/>
        </p:nvSpPr>
        <p:spPr>
          <a:xfrm>
            <a:off x="479867" y="4005064"/>
            <a:ext cx="2435949" cy="6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じゃん　けん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251520" y="5157192"/>
            <a:ext cx="3744416" cy="1421376"/>
          </a:xfrm>
          <a:prstGeom prst="wedgeEllipseCallout">
            <a:avLst>
              <a:gd name="adj1" fmla="val 16798"/>
              <a:gd name="adj2" fmla="val 6817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4"/>
          <p:cNvSpPr txBox="1">
            <a:spLocks/>
          </p:cNvSpPr>
          <p:nvPr/>
        </p:nvSpPr>
        <p:spPr>
          <a:xfrm>
            <a:off x="2164273" y="5671090"/>
            <a:ext cx="1151941" cy="600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u="sng" dirty="0" smtClean="0">
                <a:solidFill>
                  <a:srgbClr val="FF0000"/>
                </a:solidFill>
              </a:rPr>
              <a:t>ポン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pic>
        <p:nvPicPr>
          <p:cNvPr id="9" name="図 8" descr="グー（じゃんけん）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61" b="100000" l="0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861048"/>
            <a:ext cx="1080120" cy="1080120"/>
          </a:xfrm>
          <a:prstGeom prst="rect">
            <a:avLst/>
          </a:prstGeom>
        </p:spPr>
      </p:pic>
      <p:pic>
        <p:nvPicPr>
          <p:cNvPr id="10" name="図 9" descr="チョキ（じゃんけん）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961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9752" y="3861048"/>
            <a:ext cx="1080120" cy="1080120"/>
          </a:xfrm>
          <a:prstGeom prst="rect">
            <a:avLst/>
          </a:prstGeom>
        </p:spPr>
      </p:pic>
      <p:pic>
        <p:nvPicPr>
          <p:cNvPr id="13" name="図 12" descr="パー（じゃんけん）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758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44" y="5322107"/>
            <a:ext cx="1087829" cy="1087829"/>
          </a:xfrm>
          <a:prstGeom prst="rect">
            <a:avLst/>
          </a:prstGeom>
        </p:spPr>
      </p:pic>
      <p:sp>
        <p:nvSpPr>
          <p:cNvPr id="16" name="サブタイトル 4"/>
          <p:cNvSpPr txBox="1">
            <a:spLocks/>
          </p:cNvSpPr>
          <p:nvPr/>
        </p:nvSpPr>
        <p:spPr>
          <a:xfrm>
            <a:off x="1209687" y="4350564"/>
            <a:ext cx="976308" cy="6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chemeClr val="tx1"/>
                </a:solidFill>
              </a:rPr>
              <a:t>ポン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　　　　　　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11" grpId="0" animBg="1"/>
      <p:bldP spid="12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1186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552" y="1524000"/>
            <a:ext cx="3924000" cy="3924000"/>
          </a:xfrm>
          <a:prstGeom prst="rect">
            <a:avLst/>
          </a:prstGeom>
        </p:spPr>
      </p:pic>
      <p:pic>
        <p:nvPicPr>
          <p:cNvPr id="3" name="図 2" descr="チョキ（じゃんけん）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24000"/>
            <a:ext cx="3924000" cy="3924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1186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24000"/>
            <a:ext cx="3888000" cy="3888000"/>
          </a:xfrm>
          <a:prstGeom prst="rect">
            <a:avLst/>
          </a:prstGeom>
        </p:spPr>
      </p:pic>
      <p:pic>
        <p:nvPicPr>
          <p:cNvPr id="3" name="図 2" descr="チョキ（じゃんけん）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550233"/>
            <a:ext cx="3888000" cy="3888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0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29307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3851" y="1268760"/>
            <a:ext cx="3924000" cy="3924000"/>
          </a:xfrm>
          <a:prstGeom prst="rect">
            <a:avLst/>
          </a:prstGeom>
        </p:spPr>
      </p:pic>
      <p:pic>
        <p:nvPicPr>
          <p:cNvPr id="2" name="図 1" descr="グー（じゃんけん）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1" b="100000" l="4688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20" y="1268760"/>
            <a:ext cx="3924000" cy="3924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1186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524000"/>
            <a:ext cx="3924000" cy="3924000"/>
          </a:xfrm>
          <a:prstGeom prst="rect">
            <a:avLst/>
          </a:prstGeom>
        </p:spPr>
      </p:pic>
      <p:pic>
        <p:nvPicPr>
          <p:cNvPr id="3" name="図 2" descr="チョキ（じゃんけん）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72" b="100000" l="9961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68063"/>
            <a:ext cx="3924000" cy="3924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5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0173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0024" y="1340768"/>
            <a:ext cx="3888000" cy="3888000"/>
          </a:xfrm>
          <a:prstGeom prst="rect">
            <a:avLst/>
          </a:prstGeom>
        </p:spPr>
      </p:pic>
      <p:pic>
        <p:nvPicPr>
          <p:cNvPr id="3" name="図 2" descr="チョキ（じゃんけん）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432" y="1367001"/>
            <a:ext cx="3888000" cy="3888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0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じゃん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4572000" y="2130425"/>
            <a:ext cx="3886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/>
              <a:t>けん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1186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パー（じゃんけん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424" y="1524000"/>
            <a:ext cx="3924000" cy="3924000"/>
          </a:xfrm>
          <a:prstGeom prst="rect">
            <a:avLst/>
          </a:prstGeom>
        </p:spPr>
      </p:pic>
      <p:pic>
        <p:nvPicPr>
          <p:cNvPr id="2" name="図 1" descr="グー（じゃんけん）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576" y="1524000"/>
            <a:ext cx="3924000" cy="39240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555776" y="116632"/>
            <a:ext cx="38862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ポン</a:t>
            </a:r>
            <a:endParaRPr kumimoji="1" lang="ja-JP" altLang="en-US" sz="8000" dirty="0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2987824" y="5487367"/>
            <a:ext cx="30963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b="1" dirty="0" smtClean="0">
                <a:solidFill>
                  <a:srgbClr val="FF0000"/>
                </a:solidFill>
              </a:rPr>
              <a:t>ポン</a:t>
            </a:r>
            <a:endParaRPr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6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</Words>
  <Application>Microsoft Office PowerPoint</Application>
  <PresentationFormat>画面に合わせる (4:3)</PresentationFormat>
  <Paragraphs>38</Paragraphs>
  <Slides>13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じゃんけん体操</vt:lpstr>
      <vt:lpstr>じゃん</vt:lpstr>
      <vt:lpstr>ポン</vt:lpstr>
      <vt:lpstr>じゃん</vt:lpstr>
      <vt:lpstr>ポン</vt:lpstr>
      <vt:lpstr>じゃん</vt:lpstr>
      <vt:lpstr>ポン</vt:lpstr>
      <vt:lpstr>じゃん</vt:lpstr>
      <vt:lpstr>ポン</vt:lpstr>
      <vt:lpstr>じゃん</vt:lpstr>
      <vt:lpstr>ポン</vt:lpstr>
      <vt:lpstr>じゃん</vt:lpstr>
      <vt:lpstr>ポン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じゃんけん体操</dc:title>
  <dc:creator>北九州市教育委員会学務部学事課</dc:creator>
  <cp:lastModifiedBy>北九州市教育委員会学務部学事課</cp:lastModifiedBy>
  <cp:revision>6</cp:revision>
  <dcterms:created xsi:type="dcterms:W3CDTF">2017-03-14T05:23:48Z</dcterms:created>
  <dcterms:modified xsi:type="dcterms:W3CDTF">2017-10-23T05:41:05Z</dcterms:modified>
</cp:coreProperties>
</file>