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87" r:id="rId3"/>
    <p:sldId id="258" r:id="rId4"/>
    <p:sldId id="286" r:id="rId5"/>
    <p:sldId id="259" r:id="rId6"/>
    <p:sldId id="288" r:id="rId7"/>
    <p:sldId id="261" r:id="rId8"/>
    <p:sldId id="289" r:id="rId9"/>
    <p:sldId id="260" r:id="rId10"/>
    <p:sldId id="290" r:id="rId11"/>
    <p:sldId id="262" r:id="rId12"/>
    <p:sldId id="291" r:id="rId13"/>
    <p:sldId id="263" r:id="rId14"/>
    <p:sldId id="293" r:id="rId15"/>
    <p:sldId id="265" r:id="rId16"/>
    <p:sldId id="292" r:id="rId17"/>
    <p:sldId id="264" r:id="rId18"/>
    <p:sldId id="294" r:id="rId19"/>
    <p:sldId id="267" r:id="rId20"/>
    <p:sldId id="295" r:id="rId21"/>
    <p:sldId id="266" r:id="rId2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7500" autoAdjust="0"/>
    <p:restoredTop sz="94660"/>
  </p:normalViewPr>
  <p:slideViewPr>
    <p:cSldViewPr showGuides="1">
      <p:cViewPr varScale="1">
        <p:scale>
          <a:sx n="64" d="100"/>
          <a:sy n="64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94342-8E2A-4FEE-899C-C8B4C786DDD9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58E0EC-C34B-41A0-AAD5-88F21EA533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686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1778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2253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6249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440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6249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225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482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277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4504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62493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440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649F-CDC1-4D59-A94C-61730B296811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7D68-09D3-4AD4-99C4-9C439D922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435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649F-CDC1-4D59-A94C-61730B296811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7D68-09D3-4AD4-99C4-9C439D922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185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649F-CDC1-4D59-A94C-61730B296811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7D68-09D3-4AD4-99C4-9C439D922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399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649F-CDC1-4D59-A94C-61730B296811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7D68-09D3-4AD4-99C4-9C439D922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95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649F-CDC1-4D59-A94C-61730B296811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7D68-09D3-4AD4-99C4-9C439D922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989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649F-CDC1-4D59-A94C-61730B296811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7D68-09D3-4AD4-99C4-9C439D922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5958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649F-CDC1-4D59-A94C-61730B296811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7D68-09D3-4AD4-99C4-9C439D922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02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649F-CDC1-4D59-A94C-61730B296811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7D68-09D3-4AD4-99C4-9C439D922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302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649F-CDC1-4D59-A94C-61730B296811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7D68-09D3-4AD4-99C4-9C439D922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383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649F-CDC1-4D59-A94C-61730B296811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7D68-09D3-4AD4-99C4-9C439D922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778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8649F-CDC1-4D59-A94C-61730B296811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7D68-09D3-4AD4-99C4-9C439D922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2477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8649F-CDC1-4D59-A94C-61730B296811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07D68-09D3-4AD4-99C4-9C439D922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30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/>
          <a:lstStyle/>
          <a:p>
            <a:r>
              <a:rPr kumimoji="1" lang="ja-JP" altLang="en-US" dirty="0" smtClean="0"/>
              <a:t>じゃんけん体操</a:t>
            </a:r>
            <a:endParaRPr kumimoji="1"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1752600"/>
          </a:xfrm>
        </p:spPr>
        <p:txBody>
          <a:bodyPr>
            <a:normAutofit/>
          </a:bodyPr>
          <a:lstStyle/>
          <a:p>
            <a:r>
              <a:rPr lang="ja-JP" altLang="en-US" b="1" dirty="0">
                <a:solidFill>
                  <a:srgbClr val="0070C0"/>
                </a:solidFill>
              </a:rPr>
              <a:t>あと</a:t>
            </a:r>
            <a:r>
              <a:rPr lang="ja-JP" altLang="en-US" b="1" dirty="0" smtClean="0">
                <a:solidFill>
                  <a:srgbClr val="0070C0"/>
                </a:solidFill>
              </a:rPr>
              <a:t>だし</a:t>
            </a:r>
            <a:r>
              <a:rPr lang="ja-JP" altLang="en-US" b="1" smtClean="0">
                <a:solidFill>
                  <a:srgbClr val="0070C0"/>
                </a:solidFill>
              </a:rPr>
              <a:t>　じゃんけん①</a:t>
            </a:r>
            <a:endParaRPr kumimoji="1" lang="en-US" altLang="ja-JP" b="1" dirty="0" smtClean="0">
              <a:solidFill>
                <a:srgbClr val="0070C0"/>
              </a:solidFill>
            </a:endParaRPr>
          </a:p>
          <a:p>
            <a:endParaRPr kumimoji="1" lang="en-US" altLang="ja-JP" sz="2400" b="1" dirty="0" smtClean="0">
              <a:solidFill>
                <a:srgbClr val="0070C0"/>
              </a:solidFill>
            </a:endParaRPr>
          </a:p>
          <a:p>
            <a:r>
              <a:rPr kumimoji="1" lang="ja-JP" altLang="en-US" b="1" dirty="0" smtClean="0">
                <a:solidFill>
                  <a:srgbClr val="0070C0"/>
                </a:solidFill>
              </a:rPr>
              <a:t>～あいこに　しよう～　</a:t>
            </a:r>
            <a:r>
              <a:rPr lang="ja-JP" altLang="en-US" b="1" dirty="0" smtClean="0">
                <a:solidFill>
                  <a:srgbClr val="0070C0"/>
                </a:solidFill>
              </a:rPr>
              <a:t>　　　　　</a:t>
            </a:r>
            <a:endParaRPr lang="en-US" altLang="ja-JP" b="1" dirty="0">
              <a:solidFill>
                <a:srgbClr val="0070C0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61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149080"/>
            <a:ext cx="2438400" cy="2438400"/>
          </a:xfrm>
          <a:prstGeom prst="rect">
            <a:avLst/>
          </a:prstGeom>
        </p:spPr>
      </p:pic>
      <p:sp>
        <p:nvSpPr>
          <p:cNvPr id="8" name="円形吹き出し 7"/>
          <p:cNvSpPr/>
          <p:nvPr/>
        </p:nvSpPr>
        <p:spPr>
          <a:xfrm>
            <a:off x="5292080" y="3789041"/>
            <a:ext cx="3744416" cy="792087"/>
          </a:xfrm>
          <a:prstGeom prst="wedgeEllipseCallout">
            <a:avLst>
              <a:gd name="adj1" fmla="val -6021"/>
              <a:gd name="adj2" fmla="val 93727"/>
            </a:avLst>
          </a:prstGeom>
          <a:solidFill>
            <a:srgbClr val="FFFFCC"/>
          </a:solidFill>
          <a:ln>
            <a:solidFill>
              <a:srgbClr val="FFFF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サブタイトル 4"/>
          <p:cNvSpPr txBox="1">
            <a:spLocks/>
          </p:cNvSpPr>
          <p:nvPr/>
        </p:nvSpPr>
        <p:spPr>
          <a:xfrm>
            <a:off x="5304403" y="3890127"/>
            <a:ext cx="3922458" cy="6910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 smtClean="0">
                <a:solidFill>
                  <a:schemeClr val="tx1"/>
                </a:solidFill>
              </a:rPr>
              <a:t>「じゃんけん　ポン　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ポン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」</a:t>
            </a:r>
            <a:endParaRPr lang="en-US" altLang="ja-JP" sz="2000" b="1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000" b="1" dirty="0" smtClean="0">
                <a:solidFill>
                  <a:schemeClr val="tx1"/>
                </a:solidFill>
              </a:rPr>
              <a:t>　　　　　　</a:t>
            </a:r>
            <a:endParaRPr lang="en-US" altLang="ja-JP" sz="2000" b="1" dirty="0">
              <a:solidFill>
                <a:schemeClr val="tx1"/>
              </a:solidFill>
            </a:endParaRPr>
          </a:p>
        </p:txBody>
      </p:sp>
      <p:sp>
        <p:nvSpPr>
          <p:cNvPr id="11" name="円形吹き出し 10"/>
          <p:cNvSpPr/>
          <p:nvPr/>
        </p:nvSpPr>
        <p:spPr>
          <a:xfrm>
            <a:off x="1763688" y="4738992"/>
            <a:ext cx="3744416" cy="1210288"/>
          </a:xfrm>
          <a:prstGeom prst="wedgeEllipseCallout">
            <a:avLst>
              <a:gd name="adj1" fmla="val 67240"/>
              <a:gd name="adj2" fmla="val -33071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サブタイトル 4"/>
          <p:cNvSpPr txBox="1">
            <a:spLocks/>
          </p:cNvSpPr>
          <p:nvPr/>
        </p:nvSpPr>
        <p:spPr>
          <a:xfrm>
            <a:off x="1827067" y="4891391"/>
            <a:ext cx="3922458" cy="12019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 smtClean="0">
                <a:solidFill>
                  <a:schemeClr val="tx1"/>
                </a:solidFill>
              </a:rPr>
              <a:t>ふたつ</a:t>
            </a:r>
            <a:r>
              <a:rPr lang="ja-JP" altLang="en-US" sz="2000" b="1" dirty="0" err="1" smtClean="0">
                <a:solidFill>
                  <a:schemeClr val="tx1"/>
                </a:solidFill>
              </a:rPr>
              <a:t>めの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　「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ポン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」のときに</a:t>
            </a:r>
            <a:endParaRPr lang="en-US" altLang="ja-JP" sz="2000" b="1" dirty="0" smtClean="0">
              <a:solidFill>
                <a:schemeClr val="tx1"/>
              </a:solidFill>
            </a:endParaRPr>
          </a:p>
          <a:p>
            <a:r>
              <a:rPr lang="ja-JP" altLang="en-US" sz="2000" b="1" dirty="0">
                <a:solidFill>
                  <a:schemeClr val="tx1"/>
                </a:solidFill>
              </a:rPr>
              <a:t>だしてね</a:t>
            </a:r>
            <a:endParaRPr lang="en-US" altLang="ja-JP" sz="2000" b="1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000" b="1" dirty="0" smtClean="0">
                <a:solidFill>
                  <a:schemeClr val="tx1"/>
                </a:solidFill>
              </a:rPr>
              <a:t>　　　　　　</a:t>
            </a:r>
            <a:endParaRPr lang="en-US" altLang="ja-JP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510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じゃん</a:t>
            </a:r>
            <a:endParaRPr kumimoji="1" lang="ja-JP" altLang="en-US" sz="8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4572000" y="2130425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/>
              <a:t>けん</a:t>
            </a:r>
            <a:endParaRPr lang="ja-JP" altLang="en-US" sz="8000" dirty="0"/>
          </a:p>
        </p:txBody>
      </p:sp>
    </p:spTree>
    <p:extLst>
      <p:ext uri="{BB962C8B-B14F-4D97-AF65-F5344CB8AC3E}">
        <p14:creationId xmlns:p14="http://schemas.microsoft.com/office/powerpoint/2010/main" val="425963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チョキ（じゃんけん）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052736"/>
            <a:ext cx="4824536" cy="4824536"/>
          </a:xfrm>
          <a:prstGeom prst="rect">
            <a:avLst/>
          </a:prstGeom>
        </p:spPr>
      </p:pic>
      <p:sp>
        <p:nvSpPr>
          <p:cNvPr id="6" name="タイトル 3"/>
          <p:cNvSpPr>
            <a:spLocks noGrp="1"/>
          </p:cNvSpPr>
          <p:nvPr>
            <p:ph type="ctrTitle"/>
          </p:nvPr>
        </p:nvSpPr>
        <p:spPr>
          <a:xfrm>
            <a:off x="180628" y="116632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ポン</a:t>
            </a:r>
            <a:endParaRPr kumimoji="1" lang="ja-JP" altLang="en-US" sz="8000" dirty="0"/>
          </a:p>
        </p:txBody>
      </p:sp>
      <p:sp>
        <p:nvSpPr>
          <p:cNvPr id="7" name="タイトル 3"/>
          <p:cNvSpPr txBox="1">
            <a:spLocks/>
          </p:cNvSpPr>
          <p:nvPr/>
        </p:nvSpPr>
        <p:spPr>
          <a:xfrm>
            <a:off x="5940152" y="5142259"/>
            <a:ext cx="309634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b="1" dirty="0" smtClean="0">
                <a:solidFill>
                  <a:srgbClr val="FF0000"/>
                </a:solidFill>
              </a:rPr>
              <a:t>ポン</a:t>
            </a:r>
            <a:endParaRPr lang="ja-JP" alt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559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じゃん</a:t>
            </a:r>
            <a:endParaRPr kumimoji="1" lang="ja-JP" altLang="en-US" sz="8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4572000" y="2130425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/>
              <a:t>けん</a:t>
            </a:r>
            <a:endParaRPr lang="ja-JP" altLang="en-US" sz="8000" dirty="0"/>
          </a:p>
        </p:txBody>
      </p:sp>
    </p:spTree>
    <p:extLst>
      <p:ext uri="{BB962C8B-B14F-4D97-AF65-F5344CB8AC3E}">
        <p14:creationId xmlns:p14="http://schemas.microsoft.com/office/powerpoint/2010/main" val="425963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グー（じゃんけん）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944724"/>
            <a:ext cx="4968552" cy="4968552"/>
          </a:xfrm>
          <a:prstGeom prst="rect">
            <a:avLst/>
          </a:prstGeom>
        </p:spPr>
      </p:pic>
      <p:sp>
        <p:nvSpPr>
          <p:cNvPr id="6" name="タイトル 3"/>
          <p:cNvSpPr txBox="1">
            <a:spLocks/>
          </p:cNvSpPr>
          <p:nvPr/>
        </p:nvSpPr>
        <p:spPr>
          <a:xfrm>
            <a:off x="180628" y="116632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smtClean="0"/>
              <a:t>ポン</a:t>
            </a:r>
            <a:endParaRPr lang="ja-JP" altLang="en-US" sz="8000" dirty="0"/>
          </a:p>
        </p:txBody>
      </p:sp>
      <p:sp>
        <p:nvSpPr>
          <p:cNvPr id="7" name="タイトル 3"/>
          <p:cNvSpPr txBox="1">
            <a:spLocks/>
          </p:cNvSpPr>
          <p:nvPr/>
        </p:nvSpPr>
        <p:spPr>
          <a:xfrm>
            <a:off x="5940152" y="5142259"/>
            <a:ext cx="309634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b="1" dirty="0" smtClean="0">
                <a:solidFill>
                  <a:srgbClr val="FF0000"/>
                </a:solidFill>
              </a:rPr>
              <a:t>ポン</a:t>
            </a:r>
            <a:endParaRPr lang="ja-JP" alt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692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じゃん</a:t>
            </a:r>
            <a:endParaRPr kumimoji="1" lang="ja-JP" altLang="en-US" sz="8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4572000" y="2130425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/>
              <a:t>けん</a:t>
            </a:r>
            <a:endParaRPr lang="ja-JP" altLang="en-US" sz="8000" dirty="0"/>
          </a:p>
        </p:txBody>
      </p:sp>
    </p:spTree>
    <p:extLst>
      <p:ext uri="{BB962C8B-B14F-4D97-AF65-F5344CB8AC3E}">
        <p14:creationId xmlns:p14="http://schemas.microsoft.com/office/powerpoint/2010/main" val="425963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チョキ（じゃんけん）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225776"/>
            <a:ext cx="4824536" cy="4824536"/>
          </a:xfrm>
          <a:prstGeom prst="rect">
            <a:avLst/>
          </a:prstGeom>
        </p:spPr>
      </p:pic>
      <p:sp>
        <p:nvSpPr>
          <p:cNvPr id="6" name="タイトル 3"/>
          <p:cNvSpPr>
            <a:spLocks noGrp="1"/>
          </p:cNvSpPr>
          <p:nvPr>
            <p:ph type="ctrTitle"/>
          </p:nvPr>
        </p:nvSpPr>
        <p:spPr>
          <a:xfrm>
            <a:off x="180628" y="116632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ポン</a:t>
            </a:r>
            <a:endParaRPr kumimoji="1" lang="ja-JP" altLang="en-US" sz="8000" dirty="0"/>
          </a:p>
        </p:txBody>
      </p:sp>
      <p:sp>
        <p:nvSpPr>
          <p:cNvPr id="7" name="タイトル 3"/>
          <p:cNvSpPr txBox="1">
            <a:spLocks/>
          </p:cNvSpPr>
          <p:nvPr/>
        </p:nvSpPr>
        <p:spPr>
          <a:xfrm>
            <a:off x="5940152" y="5142259"/>
            <a:ext cx="309634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b="1" dirty="0" smtClean="0">
                <a:solidFill>
                  <a:srgbClr val="FF0000"/>
                </a:solidFill>
              </a:rPr>
              <a:t>ポン</a:t>
            </a:r>
            <a:endParaRPr lang="ja-JP" alt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72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じゃん</a:t>
            </a:r>
            <a:endParaRPr kumimoji="1" lang="ja-JP" altLang="en-US" sz="8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4572000" y="2130425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/>
              <a:t>けん</a:t>
            </a:r>
            <a:endParaRPr lang="ja-JP" altLang="en-US" sz="8000" dirty="0"/>
          </a:p>
        </p:txBody>
      </p:sp>
    </p:spTree>
    <p:extLst>
      <p:ext uri="{BB962C8B-B14F-4D97-AF65-F5344CB8AC3E}">
        <p14:creationId xmlns:p14="http://schemas.microsoft.com/office/powerpoint/2010/main" val="425963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パー（じゃんけん）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68760"/>
            <a:ext cx="4968552" cy="4968552"/>
          </a:xfrm>
          <a:prstGeom prst="rect">
            <a:avLst/>
          </a:prstGeom>
        </p:spPr>
      </p:pic>
      <p:sp>
        <p:nvSpPr>
          <p:cNvPr id="6" name="タイトル 3"/>
          <p:cNvSpPr txBox="1">
            <a:spLocks/>
          </p:cNvSpPr>
          <p:nvPr/>
        </p:nvSpPr>
        <p:spPr>
          <a:xfrm>
            <a:off x="180628" y="116632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smtClean="0"/>
              <a:t>ポン</a:t>
            </a:r>
            <a:endParaRPr lang="ja-JP" altLang="en-US" sz="8000" dirty="0"/>
          </a:p>
        </p:txBody>
      </p:sp>
      <p:sp>
        <p:nvSpPr>
          <p:cNvPr id="7" name="タイトル 3"/>
          <p:cNvSpPr txBox="1">
            <a:spLocks/>
          </p:cNvSpPr>
          <p:nvPr/>
        </p:nvSpPr>
        <p:spPr>
          <a:xfrm>
            <a:off x="5940152" y="5142259"/>
            <a:ext cx="309634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b="1" dirty="0" smtClean="0">
                <a:solidFill>
                  <a:srgbClr val="FF0000"/>
                </a:solidFill>
              </a:rPr>
              <a:t>ポン</a:t>
            </a:r>
            <a:endParaRPr lang="ja-JP" alt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969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じゃん</a:t>
            </a:r>
            <a:endParaRPr kumimoji="1" lang="ja-JP" altLang="en-US" sz="8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4572000" y="2130425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/>
              <a:t>けん</a:t>
            </a:r>
            <a:endParaRPr lang="ja-JP" altLang="en-US" sz="8000" dirty="0"/>
          </a:p>
        </p:txBody>
      </p:sp>
    </p:spTree>
    <p:extLst>
      <p:ext uri="{BB962C8B-B14F-4D97-AF65-F5344CB8AC3E}">
        <p14:creationId xmlns:p14="http://schemas.microsoft.com/office/powerpoint/2010/main" val="425963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グー（じゃんけん）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908720"/>
            <a:ext cx="4968552" cy="4968552"/>
          </a:xfrm>
          <a:prstGeom prst="rect">
            <a:avLst/>
          </a:prstGeom>
        </p:spPr>
      </p:pic>
      <p:sp>
        <p:nvSpPr>
          <p:cNvPr id="6" name="タイトル 3"/>
          <p:cNvSpPr txBox="1">
            <a:spLocks/>
          </p:cNvSpPr>
          <p:nvPr/>
        </p:nvSpPr>
        <p:spPr>
          <a:xfrm>
            <a:off x="180628" y="116632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smtClean="0"/>
              <a:t>ポン</a:t>
            </a:r>
            <a:endParaRPr lang="ja-JP" altLang="en-US" sz="8000" dirty="0"/>
          </a:p>
        </p:txBody>
      </p:sp>
      <p:sp>
        <p:nvSpPr>
          <p:cNvPr id="7" name="タイトル 3"/>
          <p:cNvSpPr txBox="1">
            <a:spLocks/>
          </p:cNvSpPr>
          <p:nvPr/>
        </p:nvSpPr>
        <p:spPr>
          <a:xfrm>
            <a:off x="5940152" y="5142259"/>
            <a:ext cx="309634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b="1" dirty="0" smtClean="0">
                <a:solidFill>
                  <a:srgbClr val="FF0000"/>
                </a:solidFill>
              </a:rPr>
              <a:t>ポン</a:t>
            </a:r>
            <a:endParaRPr lang="ja-JP" alt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592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じゃん</a:t>
            </a:r>
            <a:endParaRPr kumimoji="1" lang="ja-JP" altLang="en-US" sz="8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4572000" y="2130425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/>
              <a:t>けん</a:t>
            </a:r>
            <a:endParaRPr lang="ja-JP" altLang="en-US" sz="8000" dirty="0"/>
          </a:p>
        </p:txBody>
      </p:sp>
    </p:spTree>
    <p:extLst>
      <p:ext uri="{BB962C8B-B14F-4D97-AF65-F5344CB8AC3E}">
        <p14:creationId xmlns:p14="http://schemas.microsoft.com/office/powerpoint/2010/main" val="425963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じゃん</a:t>
            </a:r>
            <a:endParaRPr kumimoji="1" lang="ja-JP" altLang="en-US" sz="8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4572000" y="2130425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/>
              <a:t>けん</a:t>
            </a:r>
            <a:endParaRPr lang="ja-JP" altLang="en-US" sz="8000" dirty="0"/>
          </a:p>
        </p:txBody>
      </p:sp>
    </p:spTree>
    <p:extLst>
      <p:ext uri="{BB962C8B-B14F-4D97-AF65-F5344CB8AC3E}">
        <p14:creationId xmlns:p14="http://schemas.microsoft.com/office/powerpoint/2010/main" val="425963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チョキ（じゃんけん）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061588"/>
            <a:ext cx="4824536" cy="4824536"/>
          </a:xfrm>
          <a:prstGeom prst="rect">
            <a:avLst/>
          </a:prstGeom>
        </p:spPr>
      </p:pic>
      <p:sp>
        <p:nvSpPr>
          <p:cNvPr id="6" name="タイトル 3"/>
          <p:cNvSpPr>
            <a:spLocks noGrp="1"/>
          </p:cNvSpPr>
          <p:nvPr>
            <p:ph type="ctrTitle"/>
          </p:nvPr>
        </p:nvSpPr>
        <p:spPr>
          <a:xfrm>
            <a:off x="180628" y="116632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ポン</a:t>
            </a:r>
            <a:endParaRPr kumimoji="1" lang="ja-JP" altLang="en-US" sz="8000" dirty="0"/>
          </a:p>
        </p:txBody>
      </p:sp>
      <p:sp>
        <p:nvSpPr>
          <p:cNvPr id="7" name="タイトル 3"/>
          <p:cNvSpPr txBox="1">
            <a:spLocks/>
          </p:cNvSpPr>
          <p:nvPr/>
        </p:nvSpPr>
        <p:spPr>
          <a:xfrm>
            <a:off x="5940152" y="5142259"/>
            <a:ext cx="309634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b="1" dirty="0" smtClean="0">
                <a:solidFill>
                  <a:srgbClr val="FF0000"/>
                </a:solidFill>
              </a:rPr>
              <a:t>ポン</a:t>
            </a:r>
            <a:endParaRPr lang="ja-JP" alt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72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パー（じゃんけん）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908720"/>
            <a:ext cx="4968552" cy="4968552"/>
          </a:xfrm>
          <a:prstGeom prst="rect">
            <a:avLst/>
          </a:prstGeom>
        </p:spPr>
      </p:pic>
      <p:sp>
        <p:nvSpPr>
          <p:cNvPr id="6" name="タイトル 3"/>
          <p:cNvSpPr txBox="1">
            <a:spLocks/>
          </p:cNvSpPr>
          <p:nvPr/>
        </p:nvSpPr>
        <p:spPr>
          <a:xfrm>
            <a:off x="180628" y="116632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smtClean="0"/>
              <a:t>ポン</a:t>
            </a:r>
            <a:endParaRPr lang="ja-JP" altLang="en-US" sz="8000" dirty="0"/>
          </a:p>
        </p:txBody>
      </p:sp>
      <p:sp>
        <p:nvSpPr>
          <p:cNvPr id="7" name="タイトル 3"/>
          <p:cNvSpPr txBox="1">
            <a:spLocks/>
          </p:cNvSpPr>
          <p:nvPr/>
        </p:nvSpPr>
        <p:spPr>
          <a:xfrm>
            <a:off x="5940152" y="5142259"/>
            <a:ext cx="309634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b="1" dirty="0" smtClean="0">
                <a:solidFill>
                  <a:srgbClr val="FF0000"/>
                </a:solidFill>
              </a:rPr>
              <a:t>ポン</a:t>
            </a:r>
            <a:endParaRPr lang="ja-JP" alt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88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じゃん</a:t>
            </a:r>
            <a:endParaRPr kumimoji="1" lang="ja-JP" altLang="en-US" sz="8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4572000" y="2130425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/>
              <a:t>けん</a:t>
            </a:r>
            <a:endParaRPr lang="ja-JP" altLang="en-US" sz="8000" dirty="0"/>
          </a:p>
        </p:txBody>
      </p:sp>
    </p:spTree>
    <p:extLst>
      <p:ext uri="{BB962C8B-B14F-4D97-AF65-F5344CB8AC3E}">
        <p14:creationId xmlns:p14="http://schemas.microsoft.com/office/powerpoint/2010/main" val="446331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チョキ（じゃんけん）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57" y="1052736"/>
            <a:ext cx="4824536" cy="4824536"/>
          </a:xfrm>
          <a:prstGeom prst="rect">
            <a:avLst/>
          </a:prstGeom>
        </p:spPr>
      </p:pic>
      <p:sp>
        <p:nvSpPr>
          <p:cNvPr id="3" name="タイトル 3"/>
          <p:cNvSpPr>
            <a:spLocks noGrp="1"/>
          </p:cNvSpPr>
          <p:nvPr>
            <p:ph type="ctrTitle"/>
          </p:nvPr>
        </p:nvSpPr>
        <p:spPr>
          <a:xfrm>
            <a:off x="180628" y="116632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ポン</a:t>
            </a:r>
            <a:endParaRPr kumimoji="1" lang="ja-JP" altLang="en-US" sz="8000" dirty="0"/>
          </a:p>
        </p:txBody>
      </p:sp>
      <p:sp>
        <p:nvSpPr>
          <p:cNvPr id="5" name="タイトル 3"/>
          <p:cNvSpPr txBox="1">
            <a:spLocks/>
          </p:cNvSpPr>
          <p:nvPr/>
        </p:nvSpPr>
        <p:spPr>
          <a:xfrm>
            <a:off x="5940152" y="5142259"/>
            <a:ext cx="309634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b="1" dirty="0" smtClean="0">
                <a:solidFill>
                  <a:srgbClr val="FF0000"/>
                </a:solidFill>
              </a:rPr>
              <a:t>ポン</a:t>
            </a:r>
            <a:endParaRPr lang="ja-JP" alt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611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じゃん</a:t>
            </a:r>
            <a:endParaRPr kumimoji="1" lang="ja-JP" altLang="en-US" sz="8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4572000" y="2130425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/>
              <a:t>けん</a:t>
            </a:r>
            <a:endParaRPr lang="ja-JP" altLang="en-US" sz="8000" dirty="0"/>
          </a:p>
        </p:txBody>
      </p:sp>
    </p:spTree>
    <p:extLst>
      <p:ext uri="{BB962C8B-B14F-4D97-AF65-F5344CB8AC3E}">
        <p14:creationId xmlns:p14="http://schemas.microsoft.com/office/powerpoint/2010/main" val="425963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グー（じゃんけん）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981" y="908720"/>
            <a:ext cx="4968552" cy="4968552"/>
          </a:xfrm>
          <a:prstGeom prst="rect">
            <a:avLst/>
          </a:prstGeom>
        </p:spPr>
      </p:pic>
      <p:sp>
        <p:nvSpPr>
          <p:cNvPr id="6" name="タイトル 3"/>
          <p:cNvSpPr txBox="1">
            <a:spLocks/>
          </p:cNvSpPr>
          <p:nvPr/>
        </p:nvSpPr>
        <p:spPr>
          <a:xfrm>
            <a:off x="180628" y="116632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smtClean="0"/>
              <a:t>ポン</a:t>
            </a:r>
            <a:endParaRPr lang="ja-JP" altLang="en-US" sz="8000" dirty="0"/>
          </a:p>
        </p:txBody>
      </p:sp>
      <p:sp>
        <p:nvSpPr>
          <p:cNvPr id="7" name="タイトル 3"/>
          <p:cNvSpPr txBox="1">
            <a:spLocks/>
          </p:cNvSpPr>
          <p:nvPr/>
        </p:nvSpPr>
        <p:spPr>
          <a:xfrm>
            <a:off x="5940152" y="5142259"/>
            <a:ext cx="309634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b="1" dirty="0" smtClean="0">
                <a:solidFill>
                  <a:srgbClr val="FF0000"/>
                </a:solidFill>
              </a:rPr>
              <a:t>ポン</a:t>
            </a:r>
            <a:endParaRPr lang="ja-JP" alt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142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3886200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じゃん</a:t>
            </a:r>
            <a:endParaRPr kumimoji="1" lang="ja-JP" altLang="en-US" sz="8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4572000" y="2130425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dirty="0" smtClean="0"/>
              <a:t>けん</a:t>
            </a:r>
            <a:endParaRPr lang="ja-JP" altLang="en-US" sz="8000" dirty="0"/>
          </a:p>
        </p:txBody>
      </p:sp>
    </p:spTree>
    <p:extLst>
      <p:ext uri="{BB962C8B-B14F-4D97-AF65-F5344CB8AC3E}">
        <p14:creationId xmlns:p14="http://schemas.microsoft.com/office/powerpoint/2010/main" val="425963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パー（じゃんけん）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154435"/>
            <a:ext cx="4968552" cy="4968552"/>
          </a:xfrm>
          <a:prstGeom prst="rect">
            <a:avLst/>
          </a:prstGeom>
        </p:spPr>
      </p:pic>
      <p:sp>
        <p:nvSpPr>
          <p:cNvPr id="6" name="タイトル 3"/>
          <p:cNvSpPr txBox="1">
            <a:spLocks/>
          </p:cNvSpPr>
          <p:nvPr/>
        </p:nvSpPr>
        <p:spPr>
          <a:xfrm>
            <a:off x="180628" y="116632"/>
            <a:ext cx="3886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smtClean="0"/>
              <a:t>ポン</a:t>
            </a:r>
            <a:endParaRPr lang="ja-JP" altLang="en-US" sz="8000" dirty="0"/>
          </a:p>
        </p:txBody>
      </p:sp>
      <p:sp>
        <p:nvSpPr>
          <p:cNvPr id="7" name="タイトル 3"/>
          <p:cNvSpPr txBox="1">
            <a:spLocks/>
          </p:cNvSpPr>
          <p:nvPr/>
        </p:nvSpPr>
        <p:spPr>
          <a:xfrm>
            <a:off x="5940152" y="5142259"/>
            <a:ext cx="309634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8000" b="1" dirty="0" smtClean="0">
                <a:solidFill>
                  <a:srgbClr val="FF0000"/>
                </a:solidFill>
              </a:rPr>
              <a:t>ポン</a:t>
            </a:r>
            <a:endParaRPr lang="ja-JP" alt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785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1518</TotalTime>
  <Words>60</Words>
  <Application>Microsoft Office PowerPoint</Application>
  <PresentationFormat>画面に合わせる (4:3)</PresentationFormat>
  <Paragraphs>60</Paragraphs>
  <Slides>21</Slides>
  <Notes>11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2" baseType="lpstr">
      <vt:lpstr>Office ​​テーマ</vt:lpstr>
      <vt:lpstr>じゃんけん体操</vt:lpstr>
      <vt:lpstr>じゃん</vt:lpstr>
      <vt:lpstr>PowerPoint プレゼンテーション</vt:lpstr>
      <vt:lpstr>じゃん</vt:lpstr>
      <vt:lpstr>ポン</vt:lpstr>
      <vt:lpstr>じゃん</vt:lpstr>
      <vt:lpstr>PowerPoint プレゼンテーション</vt:lpstr>
      <vt:lpstr>じゃん</vt:lpstr>
      <vt:lpstr>PowerPoint プレゼンテーション</vt:lpstr>
      <vt:lpstr>じゃん</vt:lpstr>
      <vt:lpstr>ポン</vt:lpstr>
      <vt:lpstr>じゃん</vt:lpstr>
      <vt:lpstr>PowerPoint プレゼンテーション</vt:lpstr>
      <vt:lpstr>じゃん</vt:lpstr>
      <vt:lpstr>ポン</vt:lpstr>
      <vt:lpstr>じゃん</vt:lpstr>
      <vt:lpstr>PowerPoint プレゼンテーション</vt:lpstr>
      <vt:lpstr>じゃん</vt:lpstr>
      <vt:lpstr>PowerPoint プレゼンテーション</vt:lpstr>
      <vt:lpstr>じゃん</vt:lpstr>
      <vt:lpstr>ポン</vt:lpstr>
    </vt:vector>
  </TitlesOfParts>
  <Company>北九州市教育委員会学務部学事課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じゃんけん体操</dc:title>
  <dc:creator>北九州市教育委員会学務部学事課</dc:creator>
  <cp:lastModifiedBy>北九州市教育委員会学務部学事課</cp:lastModifiedBy>
  <cp:revision>9</cp:revision>
  <dcterms:created xsi:type="dcterms:W3CDTF">2017-03-13T04:03:48Z</dcterms:created>
  <dcterms:modified xsi:type="dcterms:W3CDTF">2017-10-23T05:41:28Z</dcterms:modified>
</cp:coreProperties>
</file>