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385" r:id="rId2"/>
    <p:sldId id="384" r:id="rId3"/>
    <p:sldId id="424" r:id="rId4"/>
    <p:sldId id="426" r:id="rId5"/>
    <p:sldId id="425" r:id="rId6"/>
    <p:sldId id="428" r:id="rId7"/>
    <p:sldId id="430" r:id="rId8"/>
    <p:sldId id="429" r:id="rId9"/>
    <p:sldId id="427" r:id="rId10"/>
    <p:sldId id="431" r:id="rId11"/>
    <p:sldId id="432" r:id="rId12"/>
    <p:sldId id="433" r:id="rId13"/>
    <p:sldId id="434" r:id="rId14"/>
    <p:sldId id="435" r:id="rId15"/>
    <p:sldId id="436" r:id="rId16"/>
    <p:sldId id="437" r:id="rId17"/>
    <p:sldId id="438" r:id="rId18"/>
    <p:sldId id="440" r:id="rId19"/>
    <p:sldId id="439" r:id="rId20"/>
    <p:sldId id="441" r:id="rId21"/>
    <p:sldId id="442" r:id="rId22"/>
    <p:sldId id="443" r:id="rId23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325"/>
    <a:srgbClr val="407D21"/>
    <a:srgbClr val="1E781E"/>
    <a:srgbClr val="228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246" autoAdjust="0"/>
    <p:restoredTop sz="73022" autoAdjust="0"/>
  </p:normalViewPr>
  <p:slideViewPr>
    <p:cSldViewPr snapToGrid="0">
      <p:cViewPr varScale="1">
        <p:scale>
          <a:sx n="65" d="100"/>
          <a:sy n="65" d="100"/>
        </p:scale>
        <p:origin x="-7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1992" y="-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66B92B5-47B3-4102-BC36-9CC3D738A851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194181C-8DBC-4D84-BC34-98B6C1D9C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5E3265A-9698-4941-AA56-D04189FD282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49A9B7-CBAC-4933-A479-08C86AC33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次は、よく見て身体を動かしながら、行動や感情のコントロールができるようになるためのトレーニングです。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今から数がいくつも出てきますので、５なら●手を握る。５じゃなかったら●手を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回叩いてください。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オリジナルなので、名前はとりあえず●「パンとギュッ」にしてみました。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ではやってみます。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432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正解の時の方が、手を叩いて行動したくなるのを抑える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43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５のときは「　　　」を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5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7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8914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1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4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7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6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403197" y="278626"/>
            <a:ext cx="5517156" cy="1047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14938" cy="1143000"/>
          </a:xfrm>
        </p:spPr>
        <p:txBody>
          <a:bodyPr/>
          <a:lstStyle/>
          <a:p>
            <a:r>
              <a:rPr lang="ja-JP" altLang="en-US" dirty="0" smtClean="0"/>
              <a:t>パン　と　ギュッ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123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５のときは「　</a:t>
            </a:r>
            <a:r>
              <a:rPr lang="ja-JP" altLang="en-US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57200" y="3886200"/>
            <a:ext cx="8686800" cy="1123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５じゃないとき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　　　　　」</a:t>
            </a:r>
            <a:endParaRPr lang="en-US" altLang="ja-JP" sz="4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981450" y="2190750"/>
            <a:ext cx="2967038" cy="1476373"/>
            <a:chOff x="3981450" y="1866900"/>
            <a:chExt cx="2967038" cy="1476373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2138" y="1866900"/>
              <a:ext cx="1276350" cy="1276350"/>
            </a:xfrm>
            <a:prstGeom prst="rect">
              <a:avLst/>
            </a:prstGeom>
          </p:spPr>
        </p:pic>
        <p:sp>
          <p:nvSpPr>
            <p:cNvPr id="13" name="コンテンツ プレースホルダー 2"/>
            <p:cNvSpPr txBox="1">
              <a:spLocks/>
            </p:cNvSpPr>
            <p:nvPr/>
          </p:nvSpPr>
          <p:spPr>
            <a:xfrm>
              <a:off x="3981450" y="2219323"/>
              <a:ext cx="2057400" cy="112395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ja-JP" altLang="en-US" sz="4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ギュッ</a:t>
              </a:r>
              <a:endParaRPr lang="en-US" altLang="ja-JP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624513" y="3686177"/>
            <a:ext cx="2552698" cy="1533523"/>
            <a:chOff x="5624513" y="3362327"/>
            <a:chExt cx="2552698" cy="1533523"/>
          </a:xfrm>
        </p:grpSpPr>
        <p:pic>
          <p:nvPicPr>
            <p:cNvPr id="1026" name="Picture 2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777038" y="3362327"/>
              <a:ext cx="1400173" cy="1400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コンテンツ プレースホルダー 2"/>
            <p:cNvSpPr txBox="1">
              <a:spLocks/>
            </p:cNvSpPr>
            <p:nvPr/>
          </p:nvSpPr>
          <p:spPr>
            <a:xfrm>
              <a:off x="5624513" y="3771900"/>
              <a:ext cx="1752600" cy="112395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ja-JP" altLang="en-US" sz="4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パン</a:t>
              </a:r>
              <a:endParaRPr lang="en-US" altLang="ja-JP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6" name="角丸四角形吹き出し 15"/>
          <p:cNvSpPr/>
          <p:nvPr/>
        </p:nvSpPr>
        <p:spPr>
          <a:xfrm>
            <a:off x="6176513" y="166685"/>
            <a:ext cx="2918410" cy="1543050"/>
          </a:xfrm>
          <a:prstGeom prst="wedgeRoundRectCallout">
            <a:avLst>
              <a:gd name="adj1" fmla="val 3122"/>
              <a:gd name="adj2" fmla="val 8842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集中力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目と身体のチームワーク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行動・感情のコントロール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08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356610" y="216438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5018070" y="248838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3032610" y="425571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5299860" y="447690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4168140" y="360771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6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384610" y="281238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6237270" y="309126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3356610" y="514017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4389270" y="393171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0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060610" y="208131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6237270" y="423426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4480560" y="208131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3356610" y="208131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4240980" y="503466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51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232060" y="5110260"/>
            <a:ext cx="576000" cy="576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5761170" y="2500860"/>
            <a:ext cx="576000" cy="576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4156560" y="3586260"/>
            <a:ext cx="576000" cy="576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4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07084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423687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313137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637719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539862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8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コンテンツ プレースホルダ 11" descr="盤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5774" y="2489448"/>
            <a:ext cx="5380422" cy="2768352"/>
          </a:xfrm>
          <a:prstGeom prst="rect">
            <a:avLst/>
          </a:prstGeom>
        </p:spPr>
      </p:pic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61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コンテンツ プレースホルダ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774" y="3272845"/>
            <a:ext cx="5380422" cy="1201558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09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コンテンツ プレースホルダ 11" descr="盤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06166" y="2357264"/>
            <a:ext cx="4970888" cy="2557636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369296"/>
            <a:ext cx="1219944" cy="1219944"/>
          </a:xfrm>
          <a:prstGeom prst="rect">
            <a:avLst/>
          </a:prstGeom>
        </p:spPr>
      </p:pic>
      <p:pic>
        <p:nvPicPr>
          <p:cNvPr id="9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8240" y="2924944"/>
            <a:ext cx="1219944" cy="1219944"/>
          </a:xfrm>
          <a:prstGeom prst="rect">
            <a:avLst/>
          </a:prstGeom>
        </p:spPr>
      </p:pic>
      <p:pic>
        <p:nvPicPr>
          <p:cNvPr id="10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2276872"/>
            <a:ext cx="1219944" cy="1219944"/>
          </a:xfrm>
          <a:prstGeom prst="rect">
            <a:avLst/>
          </a:prstGeom>
        </p:spPr>
      </p:pic>
      <p:pic>
        <p:nvPicPr>
          <p:cNvPr id="13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161828" y="4521696"/>
            <a:ext cx="1219944" cy="1219944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06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 descr="104031ゾウ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89796" y="3493418"/>
            <a:ext cx="2636936" cy="2636936"/>
          </a:xfrm>
          <a:prstGeom prst="rect">
            <a:avLst/>
          </a:prstGeom>
        </p:spPr>
      </p:pic>
      <p:pic>
        <p:nvPicPr>
          <p:cNvPr id="9" name="図 8" descr="104031ゾウ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6732" y="1835274"/>
            <a:ext cx="2636936" cy="2636936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56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/>
              <a:t>５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6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00" y="2133600"/>
            <a:ext cx="3733800" cy="3733800"/>
          </a:xfrm>
          <a:prstGeom prst="rect">
            <a:avLst/>
          </a:prstGeom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42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4305300"/>
            <a:ext cx="1562100" cy="15621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3238500"/>
            <a:ext cx="1562100" cy="15621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650" y="4457700"/>
            <a:ext cx="1562100" cy="15621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0" y="2019300"/>
            <a:ext cx="1562100" cy="15621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2076450"/>
            <a:ext cx="1562100" cy="1562100"/>
          </a:xfrm>
          <a:prstGeom prst="rect">
            <a:avLst/>
          </a:prstGeom>
        </p:spPr>
      </p:pic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03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アレンジして活用！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457200" y="1524002"/>
            <a:ext cx="4343400" cy="1504950"/>
          </a:xfrm>
          <a:prstGeom prst="wedgeRoundRectCallout">
            <a:avLst>
              <a:gd name="adj1" fmla="val -54620"/>
              <a:gd name="adj2" fmla="val 6759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24002"/>
            <a:ext cx="4343400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動き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を変える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５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のときは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「？」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５じゃ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ないときは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「？」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57200" y="3143250"/>
            <a:ext cx="8686800" cy="1123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altLang="ja-JP" sz="4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4324350" y="3352800"/>
            <a:ext cx="4343400" cy="1152525"/>
          </a:xfrm>
          <a:prstGeom prst="wedgeRoundRectCallout">
            <a:avLst>
              <a:gd name="adj1" fmla="val 55906"/>
              <a:gd name="adj2" fmla="val 8081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495800" y="3457575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たした数を答えましょう。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１ひいた数を答えましょう。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819150" y="4610100"/>
            <a:ext cx="3676650" cy="1676400"/>
          </a:xfrm>
          <a:prstGeom prst="wedgeRoundRectCallout">
            <a:avLst>
              <a:gd name="adj1" fmla="val 73248"/>
              <a:gd name="adj2" fmla="val 6593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990600" y="4705350"/>
            <a:ext cx="3810000" cy="1352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○より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大きかったら「？」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小さかったら「？」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166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build="p"/>
      <p:bldP spid="8" grpId="0" animBg="1"/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 smtClean="0"/>
              <a:t>３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6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 smtClean="0"/>
              <a:t>８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ja-JP" altLang="en-US" sz="13800" dirty="0"/>
              <a:t>５</a:t>
            </a:r>
            <a:endParaRPr kumimoji="1" lang="ja-JP" altLang="en-US" sz="13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64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>
            <a:noAutofit/>
          </a:bodyPr>
          <a:lstStyle/>
          <a:p>
            <a:pPr marL="0" indent="0" algn="r">
              <a:buNone/>
            </a:pPr>
            <a:r>
              <a:rPr kumimoji="1" lang="ja-JP" altLang="en-US" sz="11500" dirty="0" smtClean="0"/>
              <a:t>５ </a:t>
            </a:r>
            <a:endParaRPr kumimoji="1" lang="ja-JP" altLang="en-US" sz="115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93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/>
              <a:t>９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03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 anchorCtr="0">
            <a:noAutofit/>
          </a:bodyPr>
          <a:lstStyle/>
          <a:p>
            <a:pPr marL="0" indent="0">
              <a:buNone/>
            </a:pPr>
            <a:r>
              <a:rPr kumimoji="1" lang="ja-JP" altLang="en-US" sz="11500" dirty="0" smtClean="0"/>
              <a:t>２ </a:t>
            </a:r>
            <a:endParaRPr kumimoji="1" lang="ja-JP" altLang="en-US" sz="115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82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ja-JP" altLang="en-US" sz="13800" dirty="0"/>
              <a:t>６</a:t>
            </a:r>
            <a:endParaRPr kumimoji="1" lang="ja-JP" altLang="en-US" sz="13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67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2515</TotalTime>
  <Words>308</Words>
  <Application>Microsoft Office PowerPoint</Application>
  <PresentationFormat>画面に合わせる (4:3)</PresentationFormat>
  <Paragraphs>138</Paragraphs>
  <Slides>22</Slides>
  <Notes>22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3_Office テーマ</vt:lpstr>
      <vt:lpstr>パン　と　ギュッ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アレンジして活用！</vt:lpstr>
    </vt:vector>
  </TitlesOfParts>
  <Company>北九州市教育委員会学務部学事課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CSP127</dc:creator>
  <cp:lastModifiedBy>北九州市教育委員会学務部学事課</cp:lastModifiedBy>
  <cp:revision>106</cp:revision>
  <cp:lastPrinted>2018-07-23T07:03:55Z</cp:lastPrinted>
  <dcterms:created xsi:type="dcterms:W3CDTF">2018-07-19T07:41:06Z</dcterms:created>
  <dcterms:modified xsi:type="dcterms:W3CDTF">2018-07-30T08:01:15Z</dcterms:modified>
</cp:coreProperties>
</file>