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6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8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72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2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58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76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61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87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9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5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3DF98-2424-A8C2-CE5C-23764E8105B7}"/>
              </a:ext>
            </a:extLst>
          </p:cNvPr>
          <p:cNvSpPr/>
          <p:nvPr/>
        </p:nvSpPr>
        <p:spPr>
          <a:xfrm>
            <a:off x="0" y="80169"/>
            <a:ext cx="4779264" cy="646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</a:rPr>
              <a:t>令和６年度　第２回　学校評価アンケート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FB30764-EADB-32C0-86C0-1D733D210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16" y="780288"/>
            <a:ext cx="5671570" cy="402520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712FF02-9428-9E44-AB02-D9D5E148E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9" y="4913376"/>
            <a:ext cx="5459691" cy="41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2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0186FA0-DE87-D66A-29C1-A4E560416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" y="182880"/>
            <a:ext cx="5462016" cy="399499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16F75FE-CD7C-E488-7955-0227ACBAC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8" y="4572000"/>
            <a:ext cx="5462015" cy="404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A06EA58-922F-6766-8609-9CD1C3015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32" y="319887"/>
            <a:ext cx="5303520" cy="208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1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</Words>
  <Application>Microsoft Office PowerPoint</Application>
  <PresentationFormat>画面に合わせる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藤澤 早希</dc:creator>
  <cp:lastModifiedBy>藤澤 早希</cp:lastModifiedBy>
  <cp:revision>3</cp:revision>
  <dcterms:created xsi:type="dcterms:W3CDTF">2025-04-14T05:58:32Z</dcterms:created>
  <dcterms:modified xsi:type="dcterms:W3CDTF">2025-04-14T06:22:35Z</dcterms:modified>
</cp:coreProperties>
</file>