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6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8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5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72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72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58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76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61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87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9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5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BE6B18-675B-442A-B5C2-BA2652CDECC0}" type="datetimeFigureOut">
              <a:rPr kumimoji="1" lang="ja-JP" altLang="en-US" smtClean="0"/>
              <a:t>2025/4/14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9CD755-8233-4B6C-9281-C1D2FA86F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3AB4FDC-953F-6DDA-FECD-F2DD0A287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973" y="780288"/>
            <a:ext cx="5630822" cy="3803859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3DF98-2424-A8C2-CE5C-23764E8105B7}"/>
              </a:ext>
            </a:extLst>
          </p:cNvPr>
          <p:cNvSpPr/>
          <p:nvPr/>
        </p:nvSpPr>
        <p:spPr>
          <a:xfrm>
            <a:off x="0" y="134112"/>
            <a:ext cx="4779264" cy="646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</a:rPr>
              <a:t>令和６年度　第１回　学校評価アンケート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EB9BD34-41FC-A28D-0E8B-E3089208B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50" y="4752184"/>
            <a:ext cx="6144036" cy="41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2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F110CD3-CDE8-A5B8-B0BA-F035DC49F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65" y="73152"/>
            <a:ext cx="5900631" cy="453565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940BBDC-8CBF-7DCB-EFDE-4E06B2703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65" y="4732228"/>
            <a:ext cx="6449271" cy="437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D6F8CC9-5D4E-9B9B-5125-952498483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" y="151316"/>
            <a:ext cx="5800344" cy="207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1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6</Words>
  <Application>Microsoft Office PowerPoint</Application>
  <PresentationFormat>画面に合わせる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藤澤 早希</dc:creator>
  <cp:lastModifiedBy>藤澤 早希</cp:lastModifiedBy>
  <cp:revision>2</cp:revision>
  <dcterms:created xsi:type="dcterms:W3CDTF">2025-04-14T05:58:32Z</dcterms:created>
  <dcterms:modified xsi:type="dcterms:W3CDTF">2025-04-14T06:19:08Z</dcterms:modified>
</cp:coreProperties>
</file>