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藤田 正博" initials="藤田" lastIdx="1" clrIdx="0">
    <p:extLst>
      <p:ext uri="{19B8F6BF-5375-455C-9EA6-DF929625EA0E}">
        <p15:presenceInfo xmlns:p15="http://schemas.microsoft.com/office/powerpoint/2012/main" userId="藤田 正博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503317-C951-4C28-93A1-C5913B93E4FB}" v="3" dt="2022-09-11T21:18:25.7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23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29B3-9713-439E-A789-61E147BEE027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883C5-58B6-49AE-99BA-E21DF2B61F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6418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29B3-9713-439E-A789-61E147BEE027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883C5-58B6-49AE-99BA-E21DF2B61F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9286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29B3-9713-439E-A789-61E147BEE027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883C5-58B6-49AE-99BA-E21DF2B61F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7454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29B3-9713-439E-A789-61E147BEE027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883C5-58B6-49AE-99BA-E21DF2B61F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11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29B3-9713-439E-A789-61E147BEE027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883C5-58B6-49AE-99BA-E21DF2B61F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8654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29B3-9713-439E-A789-61E147BEE027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883C5-58B6-49AE-99BA-E21DF2B61F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9219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29B3-9713-439E-A789-61E147BEE027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883C5-58B6-49AE-99BA-E21DF2B61F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072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29B3-9713-439E-A789-61E147BEE027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883C5-58B6-49AE-99BA-E21DF2B61F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3276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29B3-9713-439E-A789-61E147BEE027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883C5-58B6-49AE-99BA-E21DF2B61F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361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29B3-9713-439E-A789-61E147BEE027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883C5-58B6-49AE-99BA-E21DF2B61F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153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C29B3-9713-439E-A789-61E147BEE027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883C5-58B6-49AE-99BA-E21DF2B61F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9241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C29B3-9713-439E-A789-61E147BEE027}" type="datetimeFigureOut">
              <a:rPr kumimoji="1" lang="ja-JP" altLang="en-US" smtClean="0"/>
              <a:t>2023/9/22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883C5-58B6-49AE-99BA-E21DF2B61F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4681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2079" y="3892078"/>
            <a:ext cx="3998275" cy="2257091"/>
          </a:xfrm>
          <a:prstGeom prst="rect">
            <a:avLst/>
          </a:prstGeom>
        </p:spPr>
      </p:pic>
      <p:sp>
        <p:nvSpPr>
          <p:cNvPr id="3" name="四角形: 角を丸くする 11">
            <a:extLst>
              <a:ext uri="{FF2B5EF4-FFF2-40B4-BE49-F238E27FC236}">
                <a16:creationId xmlns:a16="http://schemas.microsoft.com/office/drawing/2014/main" id="{7223EB66-3B96-E504-8E1F-B2B99009F42F}"/>
              </a:ext>
            </a:extLst>
          </p:cNvPr>
          <p:cNvSpPr/>
          <p:nvPr/>
        </p:nvSpPr>
        <p:spPr>
          <a:xfrm>
            <a:off x="673100" y="40817"/>
            <a:ext cx="5575300" cy="2124087"/>
          </a:xfrm>
          <a:prstGeom prst="roundRect">
            <a:avLst>
              <a:gd name="adj" fmla="val 0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0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7223EB66-3B96-E504-8E1F-B2B99009F42F}"/>
              </a:ext>
            </a:extLst>
          </p:cNvPr>
          <p:cNvSpPr/>
          <p:nvPr/>
        </p:nvSpPr>
        <p:spPr>
          <a:xfrm>
            <a:off x="723900" y="85623"/>
            <a:ext cx="5473700" cy="2032000"/>
          </a:xfrm>
          <a:prstGeom prst="roundRect">
            <a:avLst>
              <a:gd name="adj" fmla="val 0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５年生　</a:t>
            </a:r>
            <a:endParaRPr kumimoji="1" lang="en-US" altLang="ja-JP" sz="40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kumimoji="1" lang="ja-JP" altLang="en-US" sz="4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オンライン工場見学</a:t>
            </a:r>
            <a:endParaRPr kumimoji="1" lang="en-US" altLang="ja-JP" sz="40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kumimoji="1" lang="ja-JP" altLang="en-US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（トヨタ自動車九州宮田工場）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3" y="2241905"/>
            <a:ext cx="3998275" cy="2257091"/>
          </a:xfrm>
          <a:prstGeom prst="rect">
            <a:avLst/>
          </a:prstGeom>
        </p:spPr>
      </p:pic>
      <p:sp>
        <p:nvSpPr>
          <p:cNvPr id="5" name="四角形: 角を丸くする 11">
            <a:extLst>
              <a:ext uri="{FF2B5EF4-FFF2-40B4-BE49-F238E27FC236}">
                <a16:creationId xmlns:a16="http://schemas.microsoft.com/office/drawing/2014/main" id="{7223EB66-3B96-E504-8E1F-B2B99009F42F}"/>
              </a:ext>
            </a:extLst>
          </p:cNvPr>
          <p:cNvSpPr/>
          <p:nvPr/>
        </p:nvSpPr>
        <p:spPr>
          <a:xfrm>
            <a:off x="3961636" y="2574931"/>
            <a:ext cx="2713383" cy="880283"/>
          </a:xfrm>
          <a:prstGeom prst="roundRect">
            <a:avLst>
              <a:gd name="adj" fmla="val 8931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オンラインにて「トヨタ自動車九州宮田工場」の工場見学を行いました。</a:t>
            </a:r>
          </a:p>
        </p:txBody>
      </p:sp>
      <p:sp>
        <p:nvSpPr>
          <p:cNvPr id="6" name="四角形: 角を丸くする 11">
            <a:extLst>
              <a:ext uri="{FF2B5EF4-FFF2-40B4-BE49-F238E27FC236}">
                <a16:creationId xmlns:a16="http://schemas.microsoft.com/office/drawing/2014/main" id="{7223EB66-3B96-E504-8E1F-B2B99009F42F}"/>
              </a:ext>
            </a:extLst>
          </p:cNvPr>
          <p:cNvSpPr/>
          <p:nvPr/>
        </p:nvSpPr>
        <p:spPr>
          <a:xfrm>
            <a:off x="65773" y="4563974"/>
            <a:ext cx="3284882" cy="894874"/>
          </a:xfrm>
          <a:prstGeom prst="roundRect">
            <a:avLst>
              <a:gd name="adj" fmla="val 8931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教室から質問をしたり、クイズの問題を解いたりと楽しいオンライン通信をとなりました。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8198" y="7903180"/>
            <a:ext cx="3405481" cy="1922449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4" y="7903180"/>
            <a:ext cx="3405481" cy="1922449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57" y="5542250"/>
            <a:ext cx="3998275" cy="2257091"/>
          </a:xfrm>
          <a:prstGeom prst="rect">
            <a:avLst/>
          </a:prstGeom>
        </p:spPr>
      </p:pic>
      <p:sp>
        <p:nvSpPr>
          <p:cNvPr id="11" name="四角形: 角を丸くする 11">
            <a:extLst>
              <a:ext uri="{FF2B5EF4-FFF2-40B4-BE49-F238E27FC236}">
                <a16:creationId xmlns:a16="http://schemas.microsoft.com/office/drawing/2014/main" id="{7223EB66-3B96-E504-8E1F-B2B99009F42F}"/>
              </a:ext>
            </a:extLst>
          </p:cNvPr>
          <p:cNvSpPr/>
          <p:nvPr/>
        </p:nvSpPr>
        <p:spPr>
          <a:xfrm>
            <a:off x="3495472" y="6847733"/>
            <a:ext cx="3284882" cy="894874"/>
          </a:xfrm>
          <a:prstGeom prst="roundRect">
            <a:avLst>
              <a:gd name="adj" fmla="val 8931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みんな資料に目を通したり、食い入るように画面を覗いたりしていました。</a:t>
            </a:r>
          </a:p>
        </p:txBody>
      </p:sp>
      <p:sp>
        <p:nvSpPr>
          <p:cNvPr id="10" name="角丸四角形吹き出し 9"/>
          <p:cNvSpPr/>
          <p:nvPr/>
        </p:nvSpPr>
        <p:spPr>
          <a:xfrm>
            <a:off x="4424336" y="5746320"/>
            <a:ext cx="1250322" cy="355486"/>
          </a:xfrm>
          <a:prstGeom prst="wedgeRoundRectCallout">
            <a:avLst>
              <a:gd name="adj1" fmla="val -48665"/>
              <a:gd name="adj2" fmla="val -296467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２番！！</a:t>
            </a:r>
          </a:p>
        </p:txBody>
      </p:sp>
      <p:sp>
        <p:nvSpPr>
          <p:cNvPr id="13" name="角丸四角形吹き出し 12"/>
          <p:cNvSpPr/>
          <p:nvPr/>
        </p:nvSpPr>
        <p:spPr>
          <a:xfrm>
            <a:off x="5530937" y="6111475"/>
            <a:ext cx="1269301" cy="396534"/>
          </a:xfrm>
          <a:prstGeom prst="wedgeRoundRectCallout">
            <a:avLst>
              <a:gd name="adj1" fmla="val 10279"/>
              <a:gd name="adj2" fmla="val -254867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２番！！</a:t>
            </a:r>
          </a:p>
        </p:txBody>
      </p:sp>
      <p:sp>
        <p:nvSpPr>
          <p:cNvPr id="14" name="角丸四角形吹き出し 13"/>
          <p:cNvSpPr/>
          <p:nvPr/>
        </p:nvSpPr>
        <p:spPr>
          <a:xfrm>
            <a:off x="4181821" y="6358201"/>
            <a:ext cx="1250322" cy="355486"/>
          </a:xfrm>
          <a:prstGeom prst="wedgeRoundRectCallout">
            <a:avLst>
              <a:gd name="adj1" fmla="val -82004"/>
              <a:gd name="adj2" fmla="val -383470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２番！！</a:t>
            </a:r>
          </a:p>
        </p:txBody>
      </p:sp>
      <p:sp>
        <p:nvSpPr>
          <p:cNvPr id="15" name="スマイル 14"/>
          <p:cNvSpPr/>
          <p:nvPr/>
        </p:nvSpPr>
        <p:spPr>
          <a:xfrm>
            <a:off x="165100" y="8683625"/>
            <a:ext cx="98425" cy="79375"/>
          </a:xfrm>
          <a:prstGeom prst="smileyFac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スマイル 15"/>
          <p:cNvSpPr/>
          <p:nvPr/>
        </p:nvSpPr>
        <p:spPr>
          <a:xfrm>
            <a:off x="581025" y="8682057"/>
            <a:ext cx="92075" cy="80943"/>
          </a:xfrm>
          <a:prstGeom prst="smileyFac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角丸四角形吹き出し 17"/>
          <p:cNvSpPr/>
          <p:nvPr/>
        </p:nvSpPr>
        <p:spPr>
          <a:xfrm>
            <a:off x="4251228" y="3589260"/>
            <a:ext cx="1596537" cy="355486"/>
          </a:xfrm>
          <a:prstGeom prst="wedgeRoundRectCallout">
            <a:avLst>
              <a:gd name="adj1" fmla="val -12613"/>
              <a:gd name="adj2" fmla="val 158206"/>
              <a:gd name="adj3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正解は何番？</a:t>
            </a:r>
          </a:p>
        </p:txBody>
      </p:sp>
      <p:sp>
        <p:nvSpPr>
          <p:cNvPr id="20" name="四角形: 角を丸くする 11">
            <a:extLst>
              <a:ext uri="{FF2B5EF4-FFF2-40B4-BE49-F238E27FC236}">
                <a16:creationId xmlns:a16="http://schemas.microsoft.com/office/drawing/2014/main" id="{7223EB66-3B96-E504-8E1F-B2B99009F42F}"/>
              </a:ext>
            </a:extLst>
          </p:cNvPr>
          <p:cNvSpPr/>
          <p:nvPr/>
        </p:nvSpPr>
        <p:spPr>
          <a:xfrm rot="20066336">
            <a:off x="37584" y="289168"/>
            <a:ext cx="1243575" cy="356763"/>
          </a:xfrm>
          <a:prstGeom prst="roundRect">
            <a:avLst>
              <a:gd name="adj" fmla="val 0"/>
            </a:avLst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6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９月１４日</a:t>
            </a:r>
          </a:p>
        </p:txBody>
      </p:sp>
      <p:sp>
        <p:nvSpPr>
          <p:cNvPr id="17" name="雲 16"/>
          <p:cNvSpPr/>
          <p:nvPr/>
        </p:nvSpPr>
        <p:spPr>
          <a:xfrm rot="2692185">
            <a:off x="1859757" y="7657347"/>
            <a:ext cx="130968" cy="45719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雲 20"/>
          <p:cNvSpPr/>
          <p:nvPr/>
        </p:nvSpPr>
        <p:spPr>
          <a:xfrm rot="2799280">
            <a:off x="1381125" y="7156146"/>
            <a:ext cx="100012" cy="45719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雲 21"/>
          <p:cNvSpPr/>
          <p:nvPr/>
        </p:nvSpPr>
        <p:spPr>
          <a:xfrm rot="20859201">
            <a:off x="266197" y="9126427"/>
            <a:ext cx="185737" cy="45719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雲 22"/>
          <p:cNvSpPr/>
          <p:nvPr/>
        </p:nvSpPr>
        <p:spPr>
          <a:xfrm rot="20644350">
            <a:off x="1209676" y="9317733"/>
            <a:ext cx="109538" cy="45719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四角形: 角を丸くする 11">
            <a:extLst>
              <a:ext uri="{FF2B5EF4-FFF2-40B4-BE49-F238E27FC236}">
                <a16:creationId xmlns:a16="http://schemas.microsoft.com/office/drawing/2014/main" id="{7223EB66-3B96-E504-8E1F-B2B99009F42F}"/>
              </a:ext>
            </a:extLst>
          </p:cNvPr>
          <p:cNvSpPr/>
          <p:nvPr/>
        </p:nvSpPr>
        <p:spPr>
          <a:xfrm>
            <a:off x="627062" y="9340593"/>
            <a:ext cx="5590288" cy="520643"/>
          </a:xfrm>
          <a:prstGeom prst="roundRect">
            <a:avLst>
              <a:gd name="adj" fmla="val 8931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4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手元の資料と画像にて見学を行っています。資料に沿って工場のいろいろな場所に移動していきます。一瞬も目が離せないようです。</a:t>
            </a:r>
          </a:p>
        </p:txBody>
      </p:sp>
      <p:sp>
        <p:nvSpPr>
          <p:cNvPr id="24" name="雲 23"/>
          <p:cNvSpPr/>
          <p:nvPr/>
        </p:nvSpPr>
        <p:spPr>
          <a:xfrm rot="20966370">
            <a:off x="888207" y="8949354"/>
            <a:ext cx="119062" cy="45719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雲 24"/>
          <p:cNvSpPr/>
          <p:nvPr/>
        </p:nvSpPr>
        <p:spPr>
          <a:xfrm rot="20886753">
            <a:off x="1482079" y="8770042"/>
            <a:ext cx="139552" cy="45719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432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0B94E6EAA315E141B6C64F4C1A7361E1" ma:contentTypeVersion="16" ma:contentTypeDescription="新しいドキュメントを作成します。" ma:contentTypeScope="" ma:versionID="c3eeccaba1e7165c525694b5aaaf0367">
  <xsd:schema xmlns:xsd="http://www.w3.org/2001/XMLSchema" xmlns:xs="http://www.w3.org/2001/XMLSchema" xmlns:p="http://schemas.microsoft.com/office/2006/metadata/properties" xmlns:ns2="3773127b-ef27-44ba-bbbc-a7600403a59a" xmlns:ns3="506450ee-e108-44c0-87bf-9135b479435a" targetNamespace="http://schemas.microsoft.com/office/2006/metadata/properties" ma:root="true" ma:fieldsID="46f054b8f3dc0576208c42b9ef8a6ea7" ns2:_="" ns3:_="">
    <xsd:import namespace="3773127b-ef27-44ba-bbbc-a7600403a59a"/>
    <xsd:import namespace="506450ee-e108-44c0-87bf-9135b479435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73127b-ef27-44ba-bbbc-a7600403a5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画像タグ" ma:readOnly="false" ma:fieldId="{5cf76f15-5ced-4ddc-b409-7134ff3c332f}" ma:taxonomyMulti="true" ma:sspId="d775feba-594c-4860-8e5a-2ca534a6211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450ee-e108-44c0-87bf-9135b479435a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daf2621-5edf-42f8-a97e-45b9f2291e57}" ma:internalName="TaxCatchAll" ma:showField="CatchAllData" ma:web="506450ee-e108-44c0-87bf-9135b47943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773127b-ef27-44ba-bbbc-a7600403a59a">
      <Terms xmlns="http://schemas.microsoft.com/office/infopath/2007/PartnerControls"/>
    </lcf76f155ced4ddcb4097134ff3c332f>
    <TaxCatchAll xmlns="506450ee-e108-44c0-87bf-9135b479435a" xsi:nil="true"/>
  </documentManagement>
</p:properties>
</file>

<file path=customXml/itemProps1.xml><?xml version="1.0" encoding="utf-8"?>
<ds:datastoreItem xmlns:ds="http://schemas.openxmlformats.org/officeDocument/2006/customXml" ds:itemID="{53773462-E7F4-410B-966B-1D01BD0D0FB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460AA17-3538-4D7A-BBBC-ED03725CB1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773127b-ef27-44ba-bbbc-a7600403a59a"/>
    <ds:schemaRef ds:uri="506450ee-e108-44c0-87bf-9135b47943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E64A716-13BA-4B43-A871-5F6B67D2EABC}">
  <ds:schemaRefs>
    <ds:schemaRef ds:uri="http://purl.org/dc/elements/1.1/"/>
    <ds:schemaRef ds:uri="3773127b-ef27-44ba-bbbc-a7600403a59a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506450ee-e108-44c0-87bf-9135b479435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14710</TotalTime>
  <Words>109</Words>
  <Application>Microsoft Office PowerPoint</Application>
  <PresentationFormat>A4 210 x 297 mm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UD デジタル 教科書体 NK-B</vt:lpstr>
      <vt:lpstr>UD デジタル 教科書体 NP-B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北九州市教育委員会学務部学事課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藤田 正博</dc:creator>
  <cp:lastModifiedBy>Administrator</cp:lastModifiedBy>
  <cp:revision>140</cp:revision>
  <dcterms:created xsi:type="dcterms:W3CDTF">2022-09-09T00:17:18Z</dcterms:created>
  <dcterms:modified xsi:type="dcterms:W3CDTF">2023-09-22T06:43:57Z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0x0101000B94E6EAA315E141B6C64F4C1A7361E1</vt:lpwstr>
  </property>
  <property fmtid="{D5CDD505-2E9C-101B-9397-08002B2CF9AE}" pid="3" name="MediaServiceImageTags">
    <vt:lpwstr/>
  </property>
</Properties>
</file>