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handoutMasterIdLst>
    <p:handoutMasterId r:id="rId22"/>
  </p:handoutMasterIdLst>
  <p:sldIdLst>
    <p:sldId id="362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  <p:sldId id="380" r:id="rId20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8325"/>
    <a:srgbClr val="407D21"/>
    <a:srgbClr val="1E781E"/>
    <a:srgbClr val="228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46" autoAdjust="0"/>
    <p:restoredTop sz="73022" autoAdjust="0"/>
  </p:normalViewPr>
  <p:slideViewPr>
    <p:cSldViewPr snapToGrid="0">
      <p:cViewPr varScale="1">
        <p:scale>
          <a:sx n="78" d="100"/>
          <a:sy n="78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7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1992" y="-6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66B92B5-47B3-4102-BC36-9CC3D738A85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194181C-8DBC-4D84-BC34-98B6C1D9C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3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5E3265A-9698-4941-AA56-D04189FD282E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249A9B7-CBAC-4933-A479-08C86AC33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4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782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99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3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2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5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18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25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45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1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58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73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3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B2E7-1E11-4FA8-8DF4-D993B631D3D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D1B63-236D-4E2B-A90D-F44F70B0AA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685800" y="681925"/>
            <a:ext cx="7772400" cy="10475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/>
          <a:lstStyle/>
          <a:p>
            <a:r>
              <a:rPr kumimoji="1" lang="ja-JP" altLang="en-US" dirty="0"/>
              <a:t>まねっこ体操２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91580" y="1945361"/>
            <a:ext cx="7160840" cy="1296144"/>
          </a:xfrm>
        </p:spPr>
        <p:txBody>
          <a:bodyPr/>
          <a:lstStyle/>
          <a:p>
            <a:r>
              <a:rPr lang="en-US" altLang="ja-JP" b="1" dirty="0">
                <a:solidFill>
                  <a:srgbClr val="0070C0"/>
                </a:solidFill>
              </a:rPr>
              <a:t>『</a:t>
            </a:r>
            <a:r>
              <a:rPr lang="ja-JP" altLang="en-US" b="1" dirty="0">
                <a:solidFill>
                  <a:srgbClr val="0070C0"/>
                </a:solidFill>
              </a:rPr>
              <a:t>絵と同じポーズをまねして</a:t>
            </a:r>
            <a:endParaRPr kumimoji="1" lang="en-US" altLang="ja-JP" b="1" dirty="0">
              <a:solidFill>
                <a:srgbClr val="0070C0"/>
              </a:solidFill>
            </a:endParaRPr>
          </a:p>
          <a:p>
            <a:r>
              <a:rPr kumimoji="1" lang="ja-JP" altLang="en-US" b="1" dirty="0">
                <a:solidFill>
                  <a:srgbClr val="0070C0"/>
                </a:solidFill>
              </a:rPr>
              <a:t>                             体をうごかそう</a:t>
            </a:r>
            <a:r>
              <a:rPr kumimoji="1" lang="en-US" altLang="ja-JP" b="1" dirty="0">
                <a:solidFill>
                  <a:srgbClr val="0070C0"/>
                </a:solidFill>
              </a:rPr>
              <a:t>』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39842" y="2978626"/>
            <a:ext cx="3732158" cy="3474710"/>
            <a:chOff x="2133600" y="990600"/>
            <a:chExt cx="4876800" cy="4876800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3600" y="990600"/>
              <a:ext cx="4876800" cy="4876800"/>
            </a:xfrm>
            <a:prstGeom prst="rect">
              <a:avLst/>
            </a:prstGeom>
          </p:spPr>
        </p:pic>
        <p:sp>
          <p:nvSpPr>
            <p:cNvPr id="11" name="正方形/長方形 10"/>
            <p:cNvSpPr/>
            <p:nvPr/>
          </p:nvSpPr>
          <p:spPr>
            <a:xfrm>
              <a:off x="2699792" y="1988840"/>
              <a:ext cx="3744416" cy="1863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027" name="Picture 3" descr="C:\Users\CTT206\Desktop\★ Drop 視覚支援で楽々コミュニケーション #9CF5\Drops_オリジナル（セット７まで）\2.動き、様子\2-3.基本動作\203009走る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789040"/>
            <a:ext cx="2592000" cy="25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T:\H29\しえんぶ\ヒューマンピクトグラム\ウォーキング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4" t="10435" r="17503" b="9475"/>
          <a:stretch/>
        </p:blipFill>
        <p:spPr bwMode="auto">
          <a:xfrm>
            <a:off x="2051720" y="3721465"/>
            <a:ext cx="1029268" cy="126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281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T:\H29\しえんぶ\ヒューマンピクトグラム\ガッツポーズ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6" t="3631" r="19864" b="4299"/>
          <a:stretch/>
        </p:blipFill>
        <p:spPr bwMode="auto">
          <a:xfrm>
            <a:off x="1997612" y="246534"/>
            <a:ext cx="4806636" cy="649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973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:\H29\しえんぶ\ヒューマンピクトグラム\マカンコウサッポウ２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8" t="13606" r="10807" b="14140"/>
          <a:stretch/>
        </p:blipFill>
        <p:spPr bwMode="auto">
          <a:xfrm>
            <a:off x="916450" y="77774"/>
            <a:ext cx="7255950" cy="673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828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:\H29\しえんぶ\ヒューマンピクトグラム\ボルト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5" t="13759" r="13785" b="11438"/>
          <a:stretch/>
        </p:blipFill>
        <p:spPr bwMode="auto">
          <a:xfrm>
            <a:off x="1331640" y="344144"/>
            <a:ext cx="6408712" cy="6613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02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T:\H29\しえんぶ\ヒューマンピクトグラム\泣き虫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3" t="11027" r="23240" b="12631"/>
          <a:stretch/>
        </p:blipFill>
        <p:spPr bwMode="auto">
          <a:xfrm>
            <a:off x="2051720" y="-134592"/>
            <a:ext cx="4956943" cy="72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636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:\H29\しえんぶ\ヒューマンピクトグラム\ヨガ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0" t="9674" r="19164" b="14322"/>
          <a:stretch/>
        </p:blipFill>
        <p:spPr bwMode="auto">
          <a:xfrm>
            <a:off x="1475656" y="-99392"/>
            <a:ext cx="6147886" cy="69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579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T:\H29\しえんぶ\ヒューマンピクトグラム\キック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6" t="7681" r="12403" b="9321"/>
          <a:stretch/>
        </p:blipFill>
        <p:spPr bwMode="auto">
          <a:xfrm>
            <a:off x="1547664" y="188640"/>
            <a:ext cx="6010679" cy="65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253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:\H29\しえんぶ\ヒューマンピクトグラム\バレエ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2" t="7311" r="13348" b="9369"/>
          <a:stretch/>
        </p:blipFill>
        <p:spPr bwMode="auto">
          <a:xfrm>
            <a:off x="1403648" y="-27384"/>
            <a:ext cx="6336704" cy="694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349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:\H29\しえんぶ\ヒューマンピクトグラム\大ジャンプ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0" t="5115" r="21023" b="6454"/>
          <a:stretch/>
        </p:blipFill>
        <p:spPr bwMode="auto">
          <a:xfrm>
            <a:off x="2195736" y="152636"/>
            <a:ext cx="4536504" cy="658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246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T:\H29\しえんぶ\ヒューマンピクトグラム\歓喜のジャンプ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3" t="6521" r="22693" b="8311"/>
          <a:stretch/>
        </p:blipFill>
        <p:spPr bwMode="auto">
          <a:xfrm>
            <a:off x="2843808" y="-387424"/>
            <a:ext cx="3806063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307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T:\H29\しえんぶ\ヒューマンピクトグラム\用を足す人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56" y="-21929"/>
            <a:ext cx="7056771" cy="705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3505200" y="4857750"/>
            <a:ext cx="1656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 rot="5400000">
            <a:off x="4183457" y="3686136"/>
            <a:ext cx="216000" cy="2052000"/>
          </a:xfrm>
          <a:prstGeom prst="roundRect">
            <a:avLst/>
          </a:prstGeom>
          <a:solidFill>
            <a:srgbClr val="1B83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165333" y="4648200"/>
            <a:ext cx="216000" cy="1152000"/>
          </a:xfrm>
          <a:prstGeom prst="roundRect">
            <a:avLst/>
          </a:prstGeom>
          <a:solidFill>
            <a:srgbClr val="1B83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269477" y="4654296"/>
            <a:ext cx="216000" cy="1152000"/>
          </a:xfrm>
          <a:prstGeom prst="roundRect">
            <a:avLst/>
          </a:prstGeom>
          <a:solidFill>
            <a:srgbClr val="1B83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2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T:\H29\しえんぶ\ヒューマンピクトグラム\なやむ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8" t="7819" r="24541" b="9709"/>
          <a:stretch/>
        </p:blipFill>
        <p:spPr bwMode="auto">
          <a:xfrm>
            <a:off x="2267744" y="188640"/>
            <a:ext cx="4239669" cy="65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21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T:\H29\しえんぶ\ヒューマンピクトグラム\太極拳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7" t="15454" r="15380" b="15226"/>
          <a:stretch/>
        </p:blipFill>
        <p:spPr bwMode="auto">
          <a:xfrm>
            <a:off x="1259632" y="404664"/>
            <a:ext cx="6435868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3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:\H29\しえんぶ\ヒューマンピクトグラム\ショービジネス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6" t="4889" r="19474" b="5569"/>
          <a:stretch/>
        </p:blipFill>
        <p:spPr bwMode="auto">
          <a:xfrm>
            <a:off x="2164526" y="117384"/>
            <a:ext cx="4783738" cy="67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6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T:\H29\しえんぶ\ヒューマンピクトグラム\ナマステ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6" t="5992" r="17525" b="7969"/>
          <a:stretch/>
        </p:blipFill>
        <p:spPr bwMode="auto">
          <a:xfrm>
            <a:off x="1862446" y="47086"/>
            <a:ext cx="5373850" cy="669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097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:\H29\しえんぶ\ヒューマンピクトグラム\ウォーキング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4" t="10435" r="17503" b="9475"/>
          <a:stretch/>
        </p:blipFill>
        <p:spPr bwMode="auto">
          <a:xfrm>
            <a:off x="1907704" y="332656"/>
            <a:ext cx="5242024" cy="644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0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:\H29\しえんぶ\ヒューマンピクトグラム\でへへ　それほどでも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7" t="10927" r="24296" b="3563"/>
          <a:stretch/>
        </p:blipFill>
        <p:spPr bwMode="auto">
          <a:xfrm>
            <a:off x="2375770" y="258940"/>
            <a:ext cx="4379033" cy="65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65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:\H29\しえんぶ\ヒューマンピクトグラム\荒ぶる鷹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7" t="3762" r="17800" b="5589"/>
          <a:stretch/>
        </p:blipFill>
        <p:spPr bwMode="auto">
          <a:xfrm>
            <a:off x="2195736" y="44624"/>
            <a:ext cx="4769441" cy="66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24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T:\H29\しえんぶ\ヒューマンピクトグラム\フラダンス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3" t="4202" r="18410" b="7053"/>
          <a:stretch/>
        </p:blipFill>
        <p:spPr bwMode="auto">
          <a:xfrm>
            <a:off x="1594411" y="3983"/>
            <a:ext cx="4705781" cy="688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20253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2520</TotalTime>
  <Words>18</Words>
  <Application>Microsoft Office PowerPoint</Application>
  <PresentationFormat>画面に合わせる (4:3)</PresentationFormat>
  <Paragraphs>5</Paragraphs>
  <Slides>19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ＭＳ Ｐゴシック</vt:lpstr>
      <vt:lpstr>Arial</vt:lpstr>
      <vt:lpstr>Calibri</vt:lpstr>
      <vt:lpstr>2_Office ​​テーマ</vt:lpstr>
      <vt:lpstr>まねっこ体操２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北九州市教育委員会学務部学事課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CSP127</dc:creator>
  <cp:lastModifiedBy>國丸 由希子</cp:lastModifiedBy>
  <cp:revision>106</cp:revision>
  <cp:lastPrinted>2018-07-23T07:03:55Z</cp:lastPrinted>
  <dcterms:created xsi:type="dcterms:W3CDTF">2018-07-19T07:41:06Z</dcterms:created>
  <dcterms:modified xsi:type="dcterms:W3CDTF">2022-02-15T07:09:37Z</dcterms:modified>
</cp:coreProperties>
</file>