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D4F11-0E65-4D48-9209-B08588E583A3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29A21-C23E-4E8B-A177-BD984478C5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405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325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85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034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836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13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1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07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49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657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236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2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625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8012A-C88E-4108-B255-EBABF53BF2C0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1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685800" y="681925"/>
            <a:ext cx="7772400" cy="10475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470025"/>
          </a:xfrm>
        </p:spPr>
        <p:txBody>
          <a:bodyPr/>
          <a:lstStyle/>
          <a:p>
            <a:r>
              <a:rPr kumimoji="1" lang="ja-JP" altLang="en-US" dirty="0"/>
              <a:t>まねっこ体操</a:t>
            </a: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991580" y="2002061"/>
            <a:ext cx="7160840" cy="1296144"/>
          </a:xfrm>
        </p:spPr>
        <p:txBody>
          <a:bodyPr/>
          <a:lstStyle/>
          <a:p>
            <a:r>
              <a:rPr lang="en-US" altLang="ja-JP" b="1" dirty="0">
                <a:solidFill>
                  <a:srgbClr val="0070C0"/>
                </a:solidFill>
              </a:rPr>
              <a:t>『</a:t>
            </a:r>
            <a:r>
              <a:rPr lang="ja-JP" altLang="en-US" b="1" dirty="0">
                <a:solidFill>
                  <a:srgbClr val="0070C0"/>
                </a:solidFill>
              </a:rPr>
              <a:t>絵と同じポーズをまねして</a:t>
            </a:r>
            <a:endParaRPr kumimoji="1" lang="en-US" altLang="ja-JP" b="1" dirty="0">
              <a:solidFill>
                <a:srgbClr val="0070C0"/>
              </a:solidFill>
            </a:endParaRPr>
          </a:p>
          <a:p>
            <a:r>
              <a:rPr kumimoji="1" lang="ja-JP" altLang="en-US" b="1" dirty="0">
                <a:solidFill>
                  <a:srgbClr val="0070C0"/>
                </a:solidFill>
              </a:rPr>
              <a:t>                             体をうごかそう</a:t>
            </a:r>
            <a:r>
              <a:rPr kumimoji="1" lang="en-US" altLang="ja-JP" b="1" dirty="0">
                <a:solidFill>
                  <a:srgbClr val="0070C0"/>
                </a:solidFill>
              </a:rPr>
              <a:t>』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44" b="100000" l="0" r="100000">
                        <a14:foregroundMark x1="46094" y1="90820" x2="82617" y2="45117"/>
                        <a14:foregroundMark x1="59570" y1="94531" x2="13281" y2="43750"/>
                        <a14:foregroundMark x1="15430" y1="38477" x2="17773" y2="43750"/>
                        <a14:foregroundMark x1="65430" y1="89258" x2="33398" y2="90039"/>
                        <a14:foregroundMark x1="32617" y1="73633" x2="32617" y2="73633"/>
                        <a14:foregroundMark x1="32617" y1="73633" x2="34961" y2="82422"/>
                        <a14:foregroundMark x1="33398" y1="95117" x2="61719" y2="974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789040"/>
            <a:ext cx="2592288" cy="2592288"/>
          </a:xfrm>
          <a:prstGeom prst="rect">
            <a:avLst/>
          </a:prstGeom>
        </p:spPr>
      </p:pic>
      <p:grpSp>
        <p:nvGrpSpPr>
          <p:cNvPr id="2" name="グループ化 1"/>
          <p:cNvGrpSpPr/>
          <p:nvPr/>
        </p:nvGrpSpPr>
        <p:grpSpPr>
          <a:xfrm>
            <a:off x="839842" y="2978626"/>
            <a:ext cx="3732158" cy="3474710"/>
            <a:chOff x="551810" y="2906618"/>
            <a:chExt cx="3732158" cy="3474710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551810" y="2906618"/>
              <a:ext cx="3732158" cy="3474710"/>
              <a:chOff x="2133600" y="990600"/>
              <a:chExt cx="4876800" cy="4876800"/>
            </a:xfrm>
          </p:grpSpPr>
          <p:pic>
            <p:nvPicPr>
              <p:cNvPr id="10" name="図 9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33600" y="990600"/>
                <a:ext cx="4876800" cy="4876800"/>
              </a:xfrm>
              <a:prstGeom prst="rect">
                <a:avLst/>
              </a:prstGeom>
            </p:spPr>
          </p:pic>
          <p:sp>
            <p:nvSpPr>
              <p:cNvPr id="11" name="正方形/長方形 10"/>
              <p:cNvSpPr/>
              <p:nvPr/>
            </p:nvSpPr>
            <p:spPr>
              <a:xfrm>
                <a:off x="2699792" y="1988840"/>
                <a:ext cx="3744416" cy="18636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18" name="Picture 2" descr="T:\H29\しえんぶ\ヒューマンピクトグラム\バンザイ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3573016"/>
              <a:ext cx="1488067" cy="1488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47529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T:\H29\しえんぶ\ヒューマンピクトグラム\首をかしげる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95" t="9370" r="17852" b="1699"/>
          <a:stretch/>
        </p:blipFill>
        <p:spPr bwMode="auto">
          <a:xfrm>
            <a:off x="2149018" y="-71256"/>
            <a:ext cx="4799246" cy="684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335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T:\H29\しえんぶ\ヒューマンピクトグラム\首をかしげる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95" t="9370" r="17852" b="1699"/>
          <a:stretch/>
        </p:blipFill>
        <p:spPr bwMode="auto">
          <a:xfrm flipH="1">
            <a:off x="2149018" y="-71256"/>
            <a:ext cx="4799246" cy="684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8980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:\H29\しえんぶ\ヒューマンピクトグラム\手旗信号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19672" y="0"/>
            <a:ext cx="7164287" cy="716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466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T:\H29\しえんぶ\ヒューマンピクトグラム\敬礼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42" t="10447" r="22527" b="6765"/>
          <a:stretch/>
        </p:blipFill>
        <p:spPr bwMode="auto">
          <a:xfrm>
            <a:off x="1894131" y="225360"/>
            <a:ext cx="4750478" cy="64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969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:\H29\しえんぶ\ヒューマンピクトグラム\腰に手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92" t="7816" r="17825" b="8187"/>
          <a:stretch/>
        </p:blipFill>
        <p:spPr bwMode="auto">
          <a:xfrm>
            <a:off x="2123728" y="260647"/>
            <a:ext cx="4928211" cy="64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020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T:\H29\しえんぶ\ヒューマンピクトグラム\標準男性２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-315416"/>
            <a:ext cx="7704855" cy="770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713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T:\H29\しえんぶ\ヒューマンピクトグラム\交通整理１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45" t="22276"/>
          <a:stretch/>
        </p:blipFill>
        <p:spPr bwMode="auto">
          <a:xfrm>
            <a:off x="1227297" y="260648"/>
            <a:ext cx="6426979" cy="631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9475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T:\H29\しえんぶ\ヒューマンピクトグラム\バンザイ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6" t="5753" r="14726" b="5336"/>
          <a:stretch/>
        </p:blipFill>
        <p:spPr bwMode="auto">
          <a:xfrm>
            <a:off x="1962086" y="260648"/>
            <a:ext cx="5202202" cy="649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5001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T:\H29\しえんぶ\ヒューマンピクトグラム\交通整理１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45" t="22276"/>
          <a:stretch/>
        </p:blipFill>
        <p:spPr bwMode="auto">
          <a:xfrm flipH="1">
            <a:off x="1227297" y="260648"/>
            <a:ext cx="6426979" cy="631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361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T:\H29\しえんぶ\ヒューマンピクトグラム\バンザイ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6" t="5753" r="14726" b="5336"/>
          <a:stretch/>
        </p:blipFill>
        <p:spPr bwMode="auto">
          <a:xfrm>
            <a:off x="1962086" y="260648"/>
            <a:ext cx="5202202" cy="649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346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:\H29\しえんぶ\ヒューマンピクトグラム\手旗信号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7164287" cy="716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612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:\H29\しえんぶ\ヒューマンピクトグラム\腰に手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92" t="7816" r="17825" b="8187"/>
          <a:stretch/>
        </p:blipFill>
        <p:spPr bwMode="auto">
          <a:xfrm>
            <a:off x="2123728" y="260647"/>
            <a:ext cx="4928211" cy="64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635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:\H29\しえんぶ\ヒューマンピクトグラム\頭をかかえる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72" t="4070" r="20084" b="4761"/>
          <a:stretch/>
        </p:blipFill>
        <p:spPr bwMode="auto">
          <a:xfrm>
            <a:off x="2265363" y="103057"/>
            <a:ext cx="4559358" cy="6854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222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</Words>
  <Application>Microsoft Office PowerPoint</Application>
  <PresentationFormat>画面に合わせる (4:3)</PresentationFormat>
  <Paragraphs>4</Paragraphs>
  <Slides>14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8" baseType="lpstr">
      <vt:lpstr>ＭＳ Ｐゴシック</vt:lpstr>
      <vt:lpstr>Arial</vt:lpstr>
      <vt:lpstr>Calibri</vt:lpstr>
      <vt:lpstr>Office ​​テーマ</vt:lpstr>
      <vt:lpstr>まねっこ体操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北九州市教育委員会学務部学事課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まねっこ体操</dc:title>
  <dc:creator>北九州市教育委員会学務部学事課</dc:creator>
  <cp:lastModifiedBy>國丸 由希子</cp:lastModifiedBy>
  <cp:revision>2</cp:revision>
  <dcterms:created xsi:type="dcterms:W3CDTF">2018-07-30T00:19:56Z</dcterms:created>
  <dcterms:modified xsi:type="dcterms:W3CDTF">2022-02-15T07:09:10Z</dcterms:modified>
</cp:coreProperties>
</file>