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477" r:id="rId2"/>
    <p:sldId id="471" r:id="rId3"/>
    <p:sldId id="472" r:id="rId4"/>
    <p:sldId id="473" r:id="rId5"/>
    <p:sldId id="474" r:id="rId6"/>
    <p:sldId id="475" r:id="rId7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5">
          <p15:clr>
            <a:srgbClr val="A4A3A4"/>
          </p15:clr>
        </p15:guide>
        <p15:guide id="2" pos="216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8325"/>
    <a:srgbClr val="407D21"/>
    <a:srgbClr val="1E781E"/>
    <a:srgbClr val="228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9246" autoAdjust="0"/>
    <p:restoredTop sz="73022" autoAdjust="0"/>
  </p:normalViewPr>
  <p:slideViewPr>
    <p:cSldViewPr snapToGrid="0">
      <p:cViewPr varScale="1">
        <p:scale>
          <a:sx n="65" d="100"/>
          <a:sy n="65" d="100"/>
        </p:scale>
        <p:origin x="-76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7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80" d="100"/>
          <a:sy n="80" d="100"/>
        </p:scale>
        <p:origin x="1992" y="-6"/>
      </p:cViewPr>
      <p:guideLst>
        <p:guide orient="horz" pos="3155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166B92B5-47B3-4102-BC36-9CC3D738A85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7194181C-8DBC-4D84-BC34-98B6C1D9C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38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1"/>
            <a:ext cx="2984870" cy="502675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05E3265A-9698-4941-AA56-D04189FD282E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510087" cy="3382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9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40"/>
            <a:ext cx="2984870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3249A9B7-CBAC-4933-A479-08C86AC33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302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今度はいくつか絵が出てきます。その後１つだけ絵が消えてしまうので、その名前を合図に合わせて言ってください。ではやってみましょう。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答えは馬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80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答え　はさみ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120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答え　みかん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182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答え　かえる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lang="ja-JP" altLang="en-US" smtClean="0">
                <a:solidFill>
                  <a:prstClr val="black"/>
                </a:solidFill>
              </a:rPr>
              <a:pPr/>
              <a:t>4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763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答え　大根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lang="ja-JP" altLang="en-US" smtClean="0">
                <a:solidFill>
                  <a:prstClr val="black"/>
                </a:solidFill>
              </a:rPr>
              <a:pPr/>
              <a:t>5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4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答え　靴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9A9B7-CBAC-4933-A479-08C86AC33FA6}" type="slidenum">
              <a:rPr lang="ja-JP" altLang="en-US" smtClean="0">
                <a:solidFill>
                  <a:prstClr val="black"/>
                </a:solidFill>
              </a:rPr>
              <a:pPr/>
              <a:t>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430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050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1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71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>
                <a:solidFill>
                  <a:prstClr val="black">
                    <a:tint val="75000"/>
                  </a:prstClr>
                </a:solidFill>
              </a:rPr>
              <a:t>&lt;#&gt;</a:t>
            </a:r>
          </a:p>
        </p:txBody>
      </p:sp>
    </p:spTree>
    <p:extLst>
      <p:ext uri="{BB962C8B-B14F-4D97-AF65-F5344CB8AC3E}">
        <p14:creationId xmlns:p14="http://schemas.microsoft.com/office/powerpoint/2010/main" val="289140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91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64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3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68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89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770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46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A893B-BAD8-4C18-ADAB-7112A52653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57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7" Type="http://schemas.openxmlformats.org/officeDocument/2006/relationships/image" Target="../media/image1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gif"/><Relationship Id="rId5" Type="http://schemas.openxmlformats.org/officeDocument/2006/relationships/image" Target="../media/image13.gif"/><Relationship Id="rId4" Type="http://schemas.openxmlformats.org/officeDocument/2006/relationships/image" Target="../media/image12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7" Type="http://schemas.openxmlformats.org/officeDocument/2006/relationships/image" Target="../media/image20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コンテンツ プレースホルダ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61" y="3103144"/>
            <a:ext cx="2522462" cy="2522462"/>
          </a:xfrm>
          <a:prstGeom prst="rect">
            <a:avLst/>
          </a:prstGeom>
        </p:spPr>
      </p:pic>
      <p:pic>
        <p:nvPicPr>
          <p:cNvPr id="13" name="コンテンツ プレースホルダ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71" y="3047478"/>
            <a:ext cx="2495457" cy="249545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/>
              <a:t>消えたのなあに</a:t>
            </a:r>
            <a:r>
              <a:rPr kumimoji="1" lang="ja-JP" altLang="en-US" dirty="0"/>
              <a:t>？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1505043" y="2802865"/>
            <a:ext cx="2647950" cy="3154710"/>
            <a:chOff x="3314700" y="2325172"/>
            <a:chExt cx="2647950" cy="3154710"/>
          </a:xfrm>
        </p:grpSpPr>
        <p:sp>
          <p:nvSpPr>
            <p:cNvPr id="9" name="額縁 8"/>
            <p:cNvSpPr/>
            <p:nvPr/>
          </p:nvSpPr>
          <p:spPr>
            <a:xfrm>
              <a:off x="3324271" y="2457450"/>
              <a:ext cx="2638379" cy="2914650"/>
            </a:xfrm>
            <a:prstGeom prst="bevel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314700" y="2325172"/>
              <a:ext cx="2076450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9900" dirty="0">
                  <a:solidFill>
                    <a:prstClr val="black"/>
                  </a:solidFill>
                </a:rPr>
                <a:t>？</a:t>
              </a: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419099" y="2733653"/>
            <a:ext cx="83058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33804" y="1409700"/>
            <a:ext cx="5891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prstClr val="black"/>
                </a:solidFill>
              </a:rPr>
              <a:t>絵が１つだけ途中で消えます。</a:t>
            </a:r>
            <a:endParaRPr lang="en-US" altLang="ja-JP" sz="2400" dirty="0">
              <a:solidFill>
                <a:prstClr val="black"/>
              </a:solidFill>
            </a:endParaRPr>
          </a:p>
          <a:p>
            <a:r>
              <a:rPr lang="ja-JP" altLang="en-US" sz="2400" dirty="0">
                <a:solidFill>
                  <a:prstClr val="black"/>
                </a:solidFill>
              </a:rPr>
              <a:t>その絵の名前を合図に合わせて言いましょう。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99355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コンテンツ プレースホルダ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8718" y="2937202"/>
            <a:ext cx="2034847" cy="2034847"/>
          </a:xfrm>
          <a:prstGeom prst="rect">
            <a:avLst/>
          </a:prstGeom>
        </p:spPr>
      </p:pic>
      <p:pic>
        <p:nvPicPr>
          <p:cNvPr id="15" name="コンテンツ プレースホルダー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910" y="2755732"/>
            <a:ext cx="2196553" cy="219655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/>
              <a:t>消えたのなあに</a:t>
            </a:r>
            <a:r>
              <a:rPr kumimoji="1" lang="ja-JP" altLang="en-US" dirty="0"/>
              <a:t>？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4533993" y="2268022"/>
            <a:ext cx="2647950" cy="3154710"/>
            <a:chOff x="3314700" y="2325172"/>
            <a:chExt cx="2647950" cy="3154710"/>
          </a:xfrm>
        </p:grpSpPr>
        <p:sp>
          <p:nvSpPr>
            <p:cNvPr id="9" name="額縁 8"/>
            <p:cNvSpPr/>
            <p:nvPr/>
          </p:nvSpPr>
          <p:spPr>
            <a:xfrm>
              <a:off x="3324271" y="2457450"/>
              <a:ext cx="2638379" cy="2914650"/>
            </a:xfrm>
            <a:prstGeom prst="bevel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314700" y="2325172"/>
              <a:ext cx="2076450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9900" dirty="0">
                  <a:solidFill>
                    <a:prstClr val="black"/>
                  </a:solidFill>
                </a:rPr>
                <a:t>？</a:t>
              </a: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381000" y="2254251"/>
            <a:ext cx="83058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52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50"/>
                            </p:stCondLst>
                            <p:childTnLst>
                              <p:par>
                                <p:cTn id="2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コンテンツ プレースホルダ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116" y="3800512"/>
            <a:ext cx="2088000" cy="2088000"/>
          </a:xfrm>
          <a:prstGeom prst="rect">
            <a:avLst/>
          </a:prstGeom>
        </p:spPr>
      </p:pic>
      <p:pic>
        <p:nvPicPr>
          <p:cNvPr id="15" name="コンテンツ プレースホルダー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108" y="3800512"/>
            <a:ext cx="2088000" cy="2088000"/>
          </a:xfrm>
          <a:prstGeom prst="rect">
            <a:avLst/>
          </a:prstGeom>
        </p:spPr>
      </p:pic>
      <p:pic>
        <p:nvPicPr>
          <p:cNvPr id="16" name="コンテンツ プレースホルダー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999" y="1674877"/>
            <a:ext cx="1980000" cy="1980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/>
              <a:t>消えたのなあに</a:t>
            </a:r>
            <a:r>
              <a:rPr kumimoji="1" lang="ja-JP" altLang="en-US" dirty="0"/>
              <a:t>？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5181693" y="3258622"/>
            <a:ext cx="2647950" cy="3154710"/>
            <a:chOff x="3314700" y="2325172"/>
            <a:chExt cx="2647950" cy="3154710"/>
          </a:xfrm>
        </p:grpSpPr>
        <p:sp>
          <p:nvSpPr>
            <p:cNvPr id="9" name="額縁 8"/>
            <p:cNvSpPr/>
            <p:nvPr/>
          </p:nvSpPr>
          <p:spPr>
            <a:xfrm>
              <a:off x="3324271" y="2457450"/>
              <a:ext cx="2638379" cy="2914650"/>
            </a:xfrm>
            <a:prstGeom prst="bevel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314700" y="2325172"/>
              <a:ext cx="2076450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9900" dirty="0">
                  <a:solidFill>
                    <a:prstClr val="black"/>
                  </a:solidFill>
                </a:rPr>
                <a:t>？</a:t>
              </a: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419099" y="1620654"/>
            <a:ext cx="8305800" cy="475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40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/>
              <a:t>消えたのなあに</a:t>
            </a:r>
            <a:r>
              <a:rPr kumimoji="1" lang="ja-JP" altLang="en-US" dirty="0"/>
              <a:t>？</a:t>
            </a:r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16077"/>
            <a:ext cx="2495457" cy="2495457"/>
          </a:xfrm>
        </p:spPr>
      </p:pic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コンテンツ プレースホルダ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1343" y="2716077"/>
            <a:ext cx="2495457" cy="2495457"/>
          </a:xfrm>
          <a:prstGeom prst="rect">
            <a:avLst/>
          </a:prstGeom>
        </p:spPr>
      </p:pic>
      <p:pic>
        <p:nvPicPr>
          <p:cNvPr id="8" name="コンテンツ プレースホルダー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271" y="2716076"/>
            <a:ext cx="2495457" cy="2495457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3314700" y="2325172"/>
            <a:ext cx="2647950" cy="3154710"/>
            <a:chOff x="3314700" y="2325172"/>
            <a:chExt cx="2647950" cy="3154710"/>
          </a:xfrm>
        </p:grpSpPr>
        <p:sp>
          <p:nvSpPr>
            <p:cNvPr id="9" name="額縁 8"/>
            <p:cNvSpPr/>
            <p:nvPr/>
          </p:nvSpPr>
          <p:spPr>
            <a:xfrm>
              <a:off x="3324271" y="2457450"/>
              <a:ext cx="2638379" cy="2914650"/>
            </a:xfrm>
            <a:prstGeom prst="bevel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314700" y="2325172"/>
              <a:ext cx="2076450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9900" dirty="0">
                  <a:solidFill>
                    <a:prstClr val="black"/>
                  </a:solidFill>
                </a:rPr>
                <a:t>？</a:t>
              </a: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419099" y="2173105"/>
            <a:ext cx="8305800" cy="3581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49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"/>
                            </p:stCondLst>
                            <p:childTnLst>
                              <p:par>
                                <p:cTn id="26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コンテンツ プレースホルダ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440" y="1817602"/>
            <a:ext cx="1695357" cy="1695357"/>
          </a:xfrm>
          <a:prstGeom prst="rect">
            <a:avLst/>
          </a:prstGeom>
        </p:spPr>
      </p:pic>
      <p:pic>
        <p:nvPicPr>
          <p:cNvPr id="2051" name="Picture 3" descr="C:\Users\CTT206\Desktop\★ Drop 視覚支援で楽々コミュニケーション #9CF5\Drops_オリジナル（セット７まで）\3.飲食物\3-3.野菜\301035なす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0933" y="1555617"/>
            <a:ext cx="221932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コンテンツ プレースホルダー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421" y="4317095"/>
            <a:ext cx="1630133" cy="1630133"/>
          </a:xfrm>
          <a:prstGeom prst="rect">
            <a:avLst/>
          </a:prstGeom>
        </p:spPr>
      </p:pic>
      <p:pic>
        <p:nvPicPr>
          <p:cNvPr id="2050" name="Picture 2" descr="C:\Users\CTT206\Desktop\★ Drop 視覚支援で楽々コミュニケーション #9CF5\Drops_オリジナル（セット７まで）\3.飲食物\3-3.野菜\301028キャベツ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797" y="4040145"/>
            <a:ext cx="221932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コンテンツ プレースホルダー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1" y="4120287"/>
            <a:ext cx="1896834" cy="1896834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/>
              <a:t>消えたのなあに</a:t>
            </a:r>
            <a:r>
              <a:rPr kumimoji="1" lang="ja-JP" altLang="en-US" dirty="0"/>
              <a:t>？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28650" y="3487222"/>
            <a:ext cx="2647950" cy="3154710"/>
            <a:chOff x="3314700" y="2325172"/>
            <a:chExt cx="2647950" cy="3154710"/>
          </a:xfrm>
        </p:grpSpPr>
        <p:sp>
          <p:nvSpPr>
            <p:cNvPr id="9" name="額縁 8"/>
            <p:cNvSpPr/>
            <p:nvPr/>
          </p:nvSpPr>
          <p:spPr>
            <a:xfrm>
              <a:off x="3324271" y="2457450"/>
              <a:ext cx="2638379" cy="2914650"/>
            </a:xfrm>
            <a:prstGeom prst="bevel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314700" y="2325172"/>
              <a:ext cx="2076450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9900" dirty="0">
                  <a:solidFill>
                    <a:prstClr val="black"/>
                  </a:solidFill>
                </a:rPr>
                <a:t>？</a:t>
              </a: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419099" y="1574667"/>
            <a:ext cx="8305800" cy="50166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92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"/>
                            </p:stCondLst>
                            <p:childTnLst>
                              <p:par>
                                <p:cTn id="3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コンテンツ プレースホルダ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966" y="1544388"/>
            <a:ext cx="2019034" cy="2019034"/>
          </a:xfrm>
          <a:prstGeom prst="rect">
            <a:avLst/>
          </a:prstGeom>
        </p:spPr>
      </p:pic>
      <p:pic>
        <p:nvPicPr>
          <p:cNvPr id="17" name="コンテンツ プレースホルダー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829332"/>
            <a:ext cx="1790168" cy="1790168"/>
          </a:xfrm>
          <a:prstGeom prst="rect">
            <a:avLst/>
          </a:prstGeom>
        </p:spPr>
      </p:pic>
      <p:pic>
        <p:nvPicPr>
          <p:cNvPr id="19" name="コンテンツ プレースホルダー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943" y="3991664"/>
            <a:ext cx="1790168" cy="1790168"/>
          </a:xfrm>
          <a:prstGeom prst="rect">
            <a:avLst/>
          </a:prstGeom>
        </p:spPr>
      </p:pic>
      <p:pic>
        <p:nvPicPr>
          <p:cNvPr id="16" name="コンテンツ プレースホルダー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934" y="3969367"/>
            <a:ext cx="1790168" cy="1790168"/>
          </a:xfrm>
          <a:prstGeom prst="rect">
            <a:avLst/>
          </a:prstGeom>
        </p:spPr>
      </p:pic>
      <p:pic>
        <p:nvPicPr>
          <p:cNvPr id="20" name="コンテンツ プレースホルダー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650" y="3961502"/>
            <a:ext cx="1790168" cy="179016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err="1"/>
              <a:t>消えたのなあに</a:t>
            </a:r>
            <a:r>
              <a:rPr kumimoji="1" lang="ja-JP" altLang="en-US" dirty="0"/>
              <a:t>？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2018/7/27</a:t>
            </a: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>
                <a:solidFill>
                  <a:prstClr val="black">
                    <a:tint val="75000"/>
                  </a:prstClr>
                </a:solidFill>
              </a:rPr>
              <a:t>&lt;#&gt;</a:t>
            </a: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5867400" y="3487222"/>
            <a:ext cx="2647950" cy="3154710"/>
            <a:chOff x="3314700" y="2325172"/>
            <a:chExt cx="2647950" cy="3154710"/>
          </a:xfrm>
        </p:grpSpPr>
        <p:sp>
          <p:nvSpPr>
            <p:cNvPr id="9" name="額縁 8"/>
            <p:cNvSpPr/>
            <p:nvPr/>
          </p:nvSpPr>
          <p:spPr>
            <a:xfrm>
              <a:off x="3324271" y="2457450"/>
              <a:ext cx="2638379" cy="2914650"/>
            </a:xfrm>
            <a:prstGeom prst="bevel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314700" y="2325172"/>
              <a:ext cx="2076450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9900" dirty="0">
                  <a:solidFill>
                    <a:prstClr val="black"/>
                  </a:solidFill>
                </a:rPr>
                <a:t>？</a:t>
              </a:r>
            </a:p>
          </p:txBody>
        </p:sp>
      </p:grpSp>
      <p:sp>
        <p:nvSpPr>
          <p:cNvPr id="3" name="正方形/長方形 2"/>
          <p:cNvSpPr/>
          <p:nvPr/>
        </p:nvSpPr>
        <p:spPr>
          <a:xfrm>
            <a:off x="419099" y="1593717"/>
            <a:ext cx="8305800" cy="50166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01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"/>
                            </p:stCondLst>
                            <p:childTnLst>
                              <p:par>
                                <p:cTn id="34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theme/theme1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2516</TotalTime>
  <Words>122</Words>
  <Application>Microsoft Office PowerPoint</Application>
  <PresentationFormat>画面に合わせる (4:3)</PresentationFormat>
  <Paragraphs>40</Paragraphs>
  <Slides>6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3_Office テーマ</vt:lpstr>
      <vt:lpstr>消えたのなあに？</vt:lpstr>
      <vt:lpstr>消えたのなあに？</vt:lpstr>
      <vt:lpstr>消えたのなあに？</vt:lpstr>
      <vt:lpstr>消えたのなあに？</vt:lpstr>
      <vt:lpstr>消えたのなあに？</vt:lpstr>
      <vt:lpstr>消えたのなあに？</vt:lpstr>
    </vt:vector>
  </TitlesOfParts>
  <Company>北九州市教育委員会学務部学事課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CSP127</dc:creator>
  <cp:lastModifiedBy>國丸 由希子</cp:lastModifiedBy>
  <cp:revision>108</cp:revision>
  <cp:lastPrinted>2018-07-23T07:03:55Z</cp:lastPrinted>
  <dcterms:created xsi:type="dcterms:W3CDTF">2018-07-19T07:41:06Z</dcterms:created>
  <dcterms:modified xsi:type="dcterms:W3CDTF">2022-02-15T07:14:18Z</dcterms:modified>
</cp:coreProperties>
</file>