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477" r:id="rId2"/>
    <p:sldId id="471" r:id="rId3"/>
    <p:sldId id="472" r:id="rId4"/>
    <p:sldId id="473" r:id="rId5"/>
    <p:sldId id="474" r:id="rId6"/>
    <p:sldId id="475" r:id="rId7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246" autoAdjust="0"/>
    <p:restoredTop sz="73022" autoAdjust="0"/>
  </p:normalViewPr>
  <p:slideViewPr>
    <p:cSldViewPr snapToGrid="0">
      <p:cViewPr varScale="1">
        <p:scale>
          <a:sx n="65" d="100"/>
          <a:sy n="65" d="100"/>
        </p:scale>
        <p:origin x="-7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今度はいくつか絵が出てきます。その後１つだけ絵が消えてしまうので、その名前を合図に合わせて言ってください。ではやってみましょう。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答えは馬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答え　はさみ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20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答え　みかん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8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答え　かえる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63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答え　大根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4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答え　靴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3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914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61" y="3103144"/>
            <a:ext cx="2522462" cy="2522462"/>
          </a:xfrm>
          <a:prstGeom prst="rect">
            <a:avLst/>
          </a:prstGeom>
        </p:spPr>
      </p:pic>
      <p:pic>
        <p:nvPicPr>
          <p:cNvPr id="13" name="コンテンツ プレースホルダ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71" y="3047478"/>
            <a:ext cx="2495457" cy="24954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/>
              <a:t>消えたのなあに</a:t>
            </a:r>
            <a:r>
              <a:rPr kumimoji="1" lang="ja-JP" altLang="en-US" dirty="0"/>
              <a:t>？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1505043" y="2802865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>
                  <a:solidFill>
                    <a:prstClr val="black"/>
                  </a:solidFill>
                </a:rPr>
                <a:t>？</a:t>
              </a: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2733653"/>
            <a:ext cx="83058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33804" y="1409700"/>
            <a:ext cx="5891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絵が１つだけ途中で消えます。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その絵の名前を合図に合わせて言いましょう。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99355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718" y="2937202"/>
            <a:ext cx="2034847" cy="2034847"/>
          </a:xfrm>
          <a:prstGeom prst="rect">
            <a:avLst/>
          </a:prstGeom>
        </p:spPr>
      </p:pic>
      <p:pic>
        <p:nvPicPr>
          <p:cNvPr id="15" name="コンテンツ プレースホルダ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910" y="2755732"/>
            <a:ext cx="2196553" cy="21965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/>
              <a:t>消えたのなあに</a:t>
            </a:r>
            <a:r>
              <a:rPr kumimoji="1" lang="ja-JP" altLang="en-US" dirty="0"/>
              <a:t>？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4533993" y="226802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>
                  <a:solidFill>
                    <a:prstClr val="black"/>
                  </a:solidFill>
                </a:rPr>
                <a:t>？</a:t>
              </a: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381000" y="2254251"/>
            <a:ext cx="83058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2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116" y="3800512"/>
            <a:ext cx="2088000" cy="2088000"/>
          </a:xfrm>
          <a:prstGeom prst="rect">
            <a:avLst/>
          </a:prstGeom>
        </p:spPr>
      </p:pic>
      <p:pic>
        <p:nvPicPr>
          <p:cNvPr id="15" name="コンテンツ プレースホルダ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108" y="3800512"/>
            <a:ext cx="2088000" cy="2088000"/>
          </a:xfrm>
          <a:prstGeom prst="rect">
            <a:avLst/>
          </a:prstGeom>
        </p:spPr>
      </p:pic>
      <p:pic>
        <p:nvPicPr>
          <p:cNvPr id="16" name="コンテンツ プレースホルダー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999" y="1674877"/>
            <a:ext cx="1980000" cy="198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/>
              <a:t>消えたのなあに</a:t>
            </a:r>
            <a:r>
              <a:rPr kumimoji="1" lang="ja-JP" altLang="en-US" dirty="0"/>
              <a:t>？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5181693" y="325862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>
                  <a:solidFill>
                    <a:prstClr val="black"/>
                  </a:solidFill>
                </a:rPr>
                <a:t>？</a:t>
              </a: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1620654"/>
            <a:ext cx="8305800" cy="475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/>
              <a:t>消えたのなあに</a:t>
            </a:r>
            <a:r>
              <a:rPr kumimoji="1" lang="ja-JP" altLang="en-US" dirty="0"/>
              <a:t>？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16077"/>
            <a:ext cx="2495457" cy="2495457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コンテンツ プレースホルダ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343" y="2716077"/>
            <a:ext cx="2495457" cy="2495457"/>
          </a:xfrm>
          <a:prstGeom prst="rect">
            <a:avLst/>
          </a:prstGeom>
        </p:spPr>
      </p:pic>
      <p:pic>
        <p:nvPicPr>
          <p:cNvPr id="8" name="コンテンツ プレースホルダ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271" y="2716076"/>
            <a:ext cx="2495457" cy="2495457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3314700" y="232517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>
                  <a:solidFill>
                    <a:prstClr val="black"/>
                  </a:solidFill>
                </a:rPr>
                <a:t>？</a:t>
              </a: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2173105"/>
            <a:ext cx="83058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9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40" y="1817602"/>
            <a:ext cx="1695357" cy="1695357"/>
          </a:xfrm>
          <a:prstGeom prst="rect">
            <a:avLst/>
          </a:prstGeom>
        </p:spPr>
      </p:pic>
      <p:pic>
        <p:nvPicPr>
          <p:cNvPr id="2051" name="Picture 3" descr="C:\Users\CTT206\Desktop\★ Drop 視覚支援で楽々コミュニケーション #9CF5\Drops_オリジナル（セット７まで）\3.飲食物\3-3.野菜\301035なす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933" y="1555617"/>
            <a:ext cx="22193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コンテンツ プレースホルダー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421" y="4317095"/>
            <a:ext cx="1630133" cy="1630133"/>
          </a:xfrm>
          <a:prstGeom prst="rect">
            <a:avLst/>
          </a:prstGeom>
        </p:spPr>
      </p:pic>
      <p:pic>
        <p:nvPicPr>
          <p:cNvPr id="2050" name="Picture 2" descr="C:\Users\CTT206\Desktop\★ Drop 視覚支援で楽々コミュニケーション #9CF5\Drops_オリジナル（セット７まで）\3.飲食物\3-3.野菜\301028キャベツ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97" y="4040145"/>
            <a:ext cx="22193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コンテンツ プレースホルダー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1" y="4120287"/>
            <a:ext cx="1896834" cy="189683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/>
              <a:t>消えたのなあに</a:t>
            </a:r>
            <a:r>
              <a:rPr kumimoji="1" lang="ja-JP" altLang="en-US" dirty="0"/>
              <a:t>？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28650" y="348722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>
                  <a:solidFill>
                    <a:prstClr val="black"/>
                  </a:solidFill>
                </a:rPr>
                <a:t>？</a:t>
              </a: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1574667"/>
            <a:ext cx="8305800" cy="5016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2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66" y="1544388"/>
            <a:ext cx="2019034" cy="2019034"/>
          </a:xfrm>
          <a:prstGeom prst="rect">
            <a:avLst/>
          </a:prstGeom>
        </p:spPr>
      </p:pic>
      <p:pic>
        <p:nvPicPr>
          <p:cNvPr id="17" name="コンテンツ プレースホルダ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829332"/>
            <a:ext cx="1790168" cy="1790168"/>
          </a:xfrm>
          <a:prstGeom prst="rect">
            <a:avLst/>
          </a:prstGeom>
        </p:spPr>
      </p:pic>
      <p:pic>
        <p:nvPicPr>
          <p:cNvPr id="19" name="コンテンツ プレースホルダー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43" y="3991664"/>
            <a:ext cx="1790168" cy="1790168"/>
          </a:xfrm>
          <a:prstGeom prst="rect">
            <a:avLst/>
          </a:prstGeom>
        </p:spPr>
      </p:pic>
      <p:pic>
        <p:nvPicPr>
          <p:cNvPr id="16" name="コンテンツ プレースホルダー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934" y="3969367"/>
            <a:ext cx="1790168" cy="1790168"/>
          </a:xfrm>
          <a:prstGeom prst="rect">
            <a:avLst/>
          </a:prstGeom>
        </p:spPr>
      </p:pic>
      <p:pic>
        <p:nvPicPr>
          <p:cNvPr id="20" name="コンテンツ プレースホルダー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3961502"/>
            <a:ext cx="1790168" cy="17901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/>
              <a:t>消えたのなあに</a:t>
            </a:r>
            <a:r>
              <a:rPr kumimoji="1" lang="ja-JP" altLang="en-US" dirty="0"/>
              <a:t>？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5867400" y="348722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>
                  <a:solidFill>
                    <a:prstClr val="black"/>
                  </a:solidFill>
                </a:rPr>
                <a:t>？</a:t>
              </a: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1593717"/>
            <a:ext cx="8305800" cy="5016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1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2516</TotalTime>
  <Words>122</Words>
  <Application>Microsoft Office PowerPoint</Application>
  <PresentationFormat>画面に合わせる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3_Office テーマ</vt:lpstr>
      <vt:lpstr>消えたのなあに？</vt:lpstr>
      <vt:lpstr>消えたのなあに？</vt:lpstr>
      <vt:lpstr>消えたのなあに？</vt:lpstr>
      <vt:lpstr>消えたのなあに？</vt:lpstr>
      <vt:lpstr>消えたのなあに？</vt:lpstr>
      <vt:lpstr>消えたのなあに？</vt:lpstr>
    </vt:vector>
  </TitlesOfParts>
  <Company>北九州市教育委員会学務部学事課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國丸 由希子</cp:lastModifiedBy>
  <cp:revision>108</cp:revision>
  <cp:lastPrinted>2018-07-23T07:03:55Z</cp:lastPrinted>
  <dcterms:created xsi:type="dcterms:W3CDTF">2018-07-19T07:41:06Z</dcterms:created>
  <dcterms:modified xsi:type="dcterms:W3CDTF">2022-02-15T07:14:18Z</dcterms:modified>
</cp:coreProperties>
</file>