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460" r:id="rId2"/>
    <p:sldId id="461" r:id="rId3"/>
    <p:sldId id="462" r:id="rId4"/>
    <p:sldId id="463" r:id="rId5"/>
    <p:sldId id="464" r:id="rId6"/>
    <p:sldId id="465" r:id="rId7"/>
    <p:sldId id="466" r:id="rId8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8325"/>
    <a:srgbClr val="407D21"/>
    <a:srgbClr val="1E781E"/>
    <a:srgbClr val="228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9246" autoAdjust="0"/>
    <p:restoredTop sz="73022" autoAdjust="0"/>
  </p:normalViewPr>
  <p:slideViewPr>
    <p:cSldViewPr snapToGrid="0">
      <p:cViewPr varScale="1">
        <p:scale>
          <a:sx n="65" d="100"/>
          <a:sy n="65" d="100"/>
        </p:scale>
        <p:origin x="-76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7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1992" y="-6"/>
      </p:cViewPr>
      <p:guideLst>
        <p:guide orient="horz" pos="3155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66B92B5-47B3-4102-BC36-9CC3D738A85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194181C-8DBC-4D84-BC34-98B6C1D9C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38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5E3265A-9698-4941-AA56-D04189FD282E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9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249A9B7-CBAC-4933-A479-08C86AC33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30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05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1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7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289140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1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4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3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8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8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7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46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57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>
          <a:xfrm>
            <a:off x="457200" y="366449"/>
            <a:ext cx="4920712" cy="10475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4303" y="303158"/>
            <a:ext cx="4675909" cy="1143000"/>
          </a:xfrm>
        </p:spPr>
        <p:txBody>
          <a:bodyPr/>
          <a:lstStyle/>
          <a:p>
            <a:pPr algn="l"/>
            <a:r>
              <a:rPr kumimoji="1" lang="ja-JP" altLang="en-US" dirty="0"/>
              <a:t>反対　にらめっこ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940" y="4580987"/>
            <a:ext cx="1548000" cy="1548000"/>
          </a:xfrm>
          <a:prstGeom prst="rect">
            <a:avLst/>
          </a:prstGeom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8684" y="1876861"/>
            <a:ext cx="5467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絵の表情を見て、反対の表情をしましょう。</a:t>
            </a:r>
          </a:p>
        </p:txBody>
      </p:sp>
      <p:sp>
        <p:nvSpPr>
          <p:cNvPr id="9" name="角丸四角形吹き出し 8"/>
          <p:cNvSpPr/>
          <p:nvPr/>
        </p:nvSpPr>
        <p:spPr>
          <a:xfrm>
            <a:off x="5510212" y="366449"/>
            <a:ext cx="3519487" cy="1309950"/>
          </a:xfrm>
          <a:prstGeom prst="wedgeRoundRectCallout">
            <a:avLst>
              <a:gd name="adj1" fmla="val 3122"/>
              <a:gd name="adj2" fmla="val 88425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集中力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行動・感情のコントロール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683" y="2494271"/>
            <a:ext cx="1548000" cy="1548000"/>
          </a:xfrm>
          <a:prstGeom prst="rect">
            <a:avLst/>
          </a:prstGeom>
        </p:spPr>
      </p:pic>
      <p:sp>
        <p:nvSpPr>
          <p:cNvPr id="11" name="タイトル 1"/>
          <p:cNvSpPr txBox="1">
            <a:spLocks/>
          </p:cNvSpPr>
          <p:nvPr/>
        </p:nvSpPr>
        <p:spPr>
          <a:xfrm>
            <a:off x="1159849" y="3837613"/>
            <a:ext cx="1836549" cy="4544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prstClr val="black"/>
                </a:solidFill>
              </a:rPr>
              <a:t>よろこぶ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1176518" y="6008237"/>
            <a:ext cx="1836549" cy="4544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prstClr val="black"/>
                </a:solidFill>
              </a:rPr>
              <a:t>おこる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001" y="4591334"/>
            <a:ext cx="1548000" cy="1548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459" y="2498730"/>
            <a:ext cx="1548000" cy="1548000"/>
          </a:xfrm>
          <a:prstGeom prst="rect">
            <a:avLst/>
          </a:prstGeom>
        </p:spPr>
      </p:pic>
      <p:sp>
        <p:nvSpPr>
          <p:cNvPr id="16" name="タイトル 1"/>
          <p:cNvSpPr txBox="1">
            <a:spLocks/>
          </p:cNvSpPr>
          <p:nvPr/>
        </p:nvSpPr>
        <p:spPr>
          <a:xfrm>
            <a:off x="6363965" y="3819023"/>
            <a:ext cx="1650569" cy="450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prstClr val="black"/>
                </a:solidFill>
              </a:rPr>
              <a:t>ウキウキ</a:t>
            </a: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346712" y="5997490"/>
            <a:ext cx="1650569" cy="450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prstClr val="black"/>
                </a:solidFill>
              </a:rPr>
              <a:t>がっかり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738" y="2481381"/>
            <a:ext cx="1547174" cy="1547174"/>
          </a:xfrm>
          <a:prstGeom prst="rect">
            <a:avLst/>
          </a:prstGeom>
        </p:spPr>
      </p:pic>
      <p:pic>
        <p:nvPicPr>
          <p:cNvPr id="19" name="Picture 2" descr="C:\Users\CTT206\Desktop\★ Drop 視覚支援で楽々コミュニケーション #9CF5\Drops_オリジナル（セット７まで）\2.動き、様子\2-1.感情、感覚\201003悲しい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483" y="4649999"/>
            <a:ext cx="154800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タイトル 1"/>
          <p:cNvSpPr txBox="1">
            <a:spLocks/>
          </p:cNvSpPr>
          <p:nvPr/>
        </p:nvSpPr>
        <p:spPr>
          <a:xfrm>
            <a:off x="3695740" y="3700748"/>
            <a:ext cx="1904977" cy="667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prstClr val="black"/>
                </a:solidFill>
              </a:rPr>
              <a:t>うれしい</a:t>
            </a: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3649762" y="5895358"/>
            <a:ext cx="1904977" cy="604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prstClr val="black"/>
                </a:solidFill>
              </a:rPr>
              <a:t>かなしい</a:t>
            </a:r>
          </a:p>
        </p:txBody>
      </p:sp>
      <p:sp>
        <p:nvSpPr>
          <p:cNvPr id="7" name="上下矢印 6"/>
          <p:cNvSpPr/>
          <p:nvPr/>
        </p:nvSpPr>
        <p:spPr>
          <a:xfrm>
            <a:off x="1937083" y="4259382"/>
            <a:ext cx="213067" cy="453346"/>
          </a:xfrm>
          <a:prstGeom prst="up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上下矢印 21"/>
          <p:cNvSpPr/>
          <p:nvPr/>
        </p:nvSpPr>
        <p:spPr>
          <a:xfrm>
            <a:off x="4472466" y="4244691"/>
            <a:ext cx="213067" cy="453346"/>
          </a:xfrm>
          <a:prstGeom prst="up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上下矢印 22"/>
          <p:cNvSpPr/>
          <p:nvPr/>
        </p:nvSpPr>
        <p:spPr>
          <a:xfrm>
            <a:off x="7012194" y="4242784"/>
            <a:ext cx="213067" cy="453346"/>
          </a:xfrm>
          <a:prstGeom prst="up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12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753" y="1287228"/>
            <a:ext cx="3780000" cy="3780000"/>
          </a:xfrm>
          <a:prstGeom prst="rect">
            <a:avLst/>
          </a:prstGeom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47892" y="527514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prstClr val="black"/>
                </a:solidFill>
              </a:rPr>
              <a:t>おこる</a:t>
            </a:r>
          </a:p>
        </p:txBody>
      </p:sp>
    </p:spTree>
    <p:extLst>
      <p:ext uri="{BB962C8B-B14F-4D97-AF65-F5344CB8AC3E}">
        <p14:creationId xmlns:p14="http://schemas.microsoft.com/office/powerpoint/2010/main" val="303056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671" y="1367723"/>
            <a:ext cx="3780000" cy="3780000"/>
          </a:xfrm>
          <a:prstGeom prst="rect">
            <a:avLst/>
          </a:prstGeom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47892" y="527514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prstClr val="black"/>
                </a:solidFill>
              </a:rPr>
              <a:t>よろこぶ</a:t>
            </a:r>
          </a:p>
        </p:txBody>
      </p:sp>
    </p:spTree>
    <p:extLst>
      <p:ext uri="{BB962C8B-B14F-4D97-AF65-F5344CB8AC3E}">
        <p14:creationId xmlns:p14="http://schemas.microsoft.com/office/powerpoint/2010/main" val="276146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7892" y="5257889"/>
            <a:ext cx="8229600" cy="1143000"/>
          </a:xfrm>
        </p:spPr>
        <p:txBody>
          <a:bodyPr/>
          <a:lstStyle/>
          <a:p>
            <a:r>
              <a:rPr lang="ja-JP" altLang="en-US" dirty="0"/>
              <a:t>がっかり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418" y="1276705"/>
            <a:ext cx="3780000" cy="3780000"/>
          </a:xfrm>
          <a:prstGeom prst="rect">
            <a:avLst/>
          </a:prstGeom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25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7892" y="5275142"/>
            <a:ext cx="8229600" cy="1143000"/>
          </a:xfrm>
        </p:spPr>
        <p:txBody>
          <a:bodyPr/>
          <a:lstStyle/>
          <a:p>
            <a:r>
              <a:rPr lang="ja-JP" altLang="en-US" dirty="0"/>
              <a:t>ウキウキ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419" y="1294232"/>
            <a:ext cx="3780000" cy="3780000"/>
          </a:xfrm>
          <a:prstGeom prst="rect">
            <a:avLst/>
          </a:prstGeom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761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47892" y="525788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prstClr val="black"/>
                </a:solidFill>
              </a:rPr>
              <a:t>かなしい</a:t>
            </a:r>
          </a:p>
        </p:txBody>
      </p:sp>
      <p:pic>
        <p:nvPicPr>
          <p:cNvPr id="1026" name="Picture 2" descr="C:\Users\CTT206\Desktop\★ Drop 視覚支援で楽々コミュニケーション #9CF5\Drops_オリジナル（セット７まで）\2.動き、様子\2-1.感情、感覚\201003悲しい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701" y="1281177"/>
            <a:ext cx="3780000" cy="37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736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672" y="1276979"/>
            <a:ext cx="3780000" cy="3780000"/>
          </a:xfrm>
          <a:prstGeom prst="rect">
            <a:avLst/>
          </a:prstGeom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47892" y="52923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prstClr val="black"/>
                </a:solidFill>
              </a:rPr>
              <a:t>うれしい</a:t>
            </a:r>
          </a:p>
        </p:txBody>
      </p:sp>
    </p:spTree>
    <p:extLst>
      <p:ext uri="{BB962C8B-B14F-4D97-AF65-F5344CB8AC3E}">
        <p14:creationId xmlns:p14="http://schemas.microsoft.com/office/powerpoint/2010/main" val="998866332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2515</TotalTime>
  <Words>47</Words>
  <Application>Microsoft Office PowerPoint</Application>
  <PresentationFormat>画面に合わせる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HG丸ｺﾞｼｯｸM-PRO</vt:lpstr>
      <vt:lpstr>ＭＳ Ｐゴシック</vt:lpstr>
      <vt:lpstr>Arial</vt:lpstr>
      <vt:lpstr>Calibri</vt:lpstr>
      <vt:lpstr>3_Office テーマ</vt:lpstr>
      <vt:lpstr>反対　にらめっこ</vt:lpstr>
      <vt:lpstr>PowerPoint プレゼンテーション</vt:lpstr>
      <vt:lpstr>PowerPoint プレゼンテーション</vt:lpstr>
      <vt:lpstr>がっかり</vt:lpstr>
      <vt:lpstr>ウキウキ</vt:lpstr>
      <vt:lpstr>PowerPoint プレゼンテーション</vt:lpstr>
      <vt:lpstr>PowerPoint プレゼンテーション</vt:lpstr>
    </vt:vector>
  </TitlesOfParts>
  <Company>北九州市教育委員会学務部学事課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CSP127</dc:creator>
  <cp:lastModifiedBy>國丸 由希子</cp:lastModifiedBy>
  <cp:revision>107</cp:revision>
  <cp:lastPrinted>2018-07-23T07:03:55Z</cp:lastPrinted>
  <dcterms:created xsi:type="dcterms:W3CDTF">2018-07-19T07:41:06Z</dcterms:created>
  <dcterms:modified xsi:type="dcterms:W3CDTF">2022-02-15T07:13:33Z</dcterms:modified>
</cp:coreProperties>
</file>