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3B341-A460-401B-819F-DE0CE439481E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56A0E-F5D7-4991-9B67-19CE187F1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4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996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38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334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050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642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19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65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897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926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533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4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473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361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4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9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5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98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94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0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69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9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23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9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05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51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2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60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96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4915-E62C-4748-80AE-49F8BBDFCCB2}" type="datetimeFigureOut">
              <a:rPr kumimoji="1" lang="ja-JP" altLang="en-US" smtClean="0"/>
              <a:t>2017/10/23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706F-D68A-4997-B3AD-0E37E0B47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やじるし体操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91580" y="2135287"/>
            <a:ext cx="7160840" cy="1752600"/>
          </a:xfrm>
        </p:spPr>
        <p:txBody>
          <a:bodyPr/>
          <a:lstStyle/>
          <a:p>
            <a:r>
              <a:rPr lang="en-US" altLang="ja-JP" b="1" dirty="0">
                <a:solidFill>
                  <a:srgbClr val="0070C0"/>
                </a:solidFill>
              </a:rPr>
              <a:t>『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矢印の方向を声に出して言いながら</a:t>
            </a:r>
            <a:endParaRPr kumimoji="1" lang="en-US" altLang="ja-JP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体をうごかそう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』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421632" y="4124290"/>
            <a:ext cx="2006352" cy="2366392"/>
            <a:chOff x="2139193" y="3846609"/>
            <a:chExt cx="2006352" cy="236639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344" b="100000" l="0" r="100000">
                          <a14:foregroundMark x1="46094" y1="90820" x2="82617" y2="45117"/>
                          <a14:foregroundMark x1="59570" y1="94531" x2="13281" y2="43750"/>
                          <a14:foregroundMark x1="15430" y1="38477" x2="17773" y2="43750"/>
                          <a14:foregroundMark x1="65430" y1="89258" x2="33398" y2="90039"/>
                          <a14:foregroundMark x1="32617" y1="73633" x2="32617" y2="73633"/>
                          <a14:foregroundMark x1="32617" y1="73633" x2="34961" y2="82422"/>
                          <a14:foregroundMark x1="33398" y1="95117" x2="61719" y2="9746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9193" y="4206649"/>
              <a:ext cx="2006352" cy="2006352"/>
            </a:xfrm>
            <a:prstGeom prst="rect">
              <a:avLst/>
            </a:prstGeom>
          </p:spPr>
        </p:pic>
        <p:sp>
          <p:nvSpPr>
            <p:cNvPr id="3" name="円形吹き出し 2"/>
            <p:cNvSpPr/>
            <p:nvPr/>
          </p:nvSpPr>
          <p:spPr>
            <a:xfrm>
              <a:off x="2486357" y="3846609"/>
              <a:ext cx="1646312" cy="720080"/>
            </a:xfrm>
            <a:prstGeom prst="wedgeEllipseCallout">
              <a:avLst>
                <a:gd name="adj1" fmla="val 9215"/>
                <a:gd name="adj2" fmla="val 79154"/>
              </a:avLst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うえ！</a:t>
              </a:r>
              <a:endPara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63779" y="3615411"/>
            <a:ext cx="2195736" cy="2407332"/>
            <a:chOff x="2133600" y="990600"/>
            <a:chExt cx="4876800" cy="4876800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990600"/>
              <a:ext cx="4876800" cy="4876800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2699792" y="1988840"/>
              <a:ext cx="3744416" cy="1863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" name="直線矢印コネクタ 10"/>
          <p:cNvCxnSpPr/>
          <p:nvPr/>
        </p:nvCxnSpPr>
        <p:spPr>
          <a:xfrm flipV="1">
            <a:off x="1331640" y="4208104"/>
            <a:ext cx="0" cy="720080"/>
          </a:xfrm>
          <a:prstGeom prst="straightConnector1">
            <a:avLst/>
          </a:prstGeom>
          <a:ln w="7620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9961" r="100000">
                        <a14:foregroundMark x1="70898" y1="84180" x2="87500" y2="96875"/>
                        <a14:foregroundMark x1="90039" y1="84180" x2="66602" y2="976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852" y="4730242"/>
            <a:ext cx="1901235" cy="1901235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4932040" y="3586537"/>
            <a:ext cx="2195736" cy="2407332"/>
            <a:chOff x="2133600" y="990600"/>
            <a:chExt cx="4876800" cy="4876800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990600"/>
              <a:ext cx="4876800" cy="4876800"/>
            </a:xfrm>
            <a:prstGeom prst="rect">
              <a:avLst/>
            </a:prstGeom>
          </p:spPr>
        </p:pic>
        <p:sp>
          <p:nvSpPr>
            <p:cNvPr id="19" name="正方形/長方形 18"/>
            <p:cNvSpPr/>
            <p:nvPr/>
          </p:nvSpPr>
          <p:spPr>
            <a:xfrm>
              <a:off x="2699792" y="1988840"/>
              <a:ext cx="3744416" cy="1863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0" name="直線矢印コネクタ 19"/>
          <p:cNvCxnSpPr/>
          <p:nvPr/>
        </p:nvCxnSpPr>
        <p:spPr>
          <a:xfrm rot="5400000" flipV="1">
            <a:off x="5999901" y="4179230"/>
            <a:ext cx="0" cy="720080"/>
          </a:xfrm>
          <a:prstGeom prst="straightConnector1">
            <a:avLst/>
          </a:prstGeom>
          <a:ln w="76200" cap="rnd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形吹き出し 20"/>
          <p:cNvSpPr/>
          <p:nvPr/>
        </p:nvSpPr>
        <p:spPr>
          <a:xfrm>
            <a:off x="7236296" y="3848064"/>
            <a:ext cx="1646312" cy="720080"/>
          </a:xfrm>
          <a:prstGeom prst="wedgeEllipseCallout">
            <a:avLst>
              <a:gd name="adj1" fmla="val 9215"/>
              <a:gd name="adj2" fmla="val 79154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みぎ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0800000" flipV="1">
            <a:off x="4535996" y="1556791"/>
            <a:ext cx="0" cy="3960440"/>
          </a:xfrm>
          <a:prstGeom prst="straightConnector1">
            <a:avLst/>
          </a:prstGeom>
          <a:ln w="444500" cap="rnd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5400000" flipV="1">
            <a:off x="4680012" y="1412776"/>
            <a:ext cx="0" cy="3960440"/>
          </a:xfrm>
          <a:prstGeom prst="straightConnector1">
            <a:avLst/>
          </a:prstGeom>
          <a:ln w="44450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9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0800000" flipV="1">
            <a:off x="4535996" y="1556791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26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4572000" y="1268760"/>
            <a:ext cx="0" cy="3960440"/>
          </a:xfrm>
          <a:prstGeom prst="straightConnector1">
            <a:avLst/>
          </a:prstGeom>
          <a:ln w="444500" cap="rnd">
            <a:solidFill>
              <a:srgbClr val="FF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0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5400000" flipV="1">
            <a:off x="4752020" y="1448780"/>
            <a:ext cx="0" cy="3960440"/>
          </a:xfrm>
          <a:prstGeom prst="straightConnector1">
            <a:avLst/>
          </a:prstGeom>
          <a:ln w="444500" cap="rnd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81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flipV="1"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91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0800000" flipV="1">
            <a:off x="4535996" y="1556791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6200000" flipV="1"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7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>
            <a:off x="1115616" y="3429000"/>
            <a:ext cx="7056784" cy="23242"/>
          </a:xfrm>
          <a:prstGeom prst="straightConnector1">
            <a:avLst/>
          </a:prstGeom>
          <a:ln w="695325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左矢印 2"/>
          <p:cNvSpPr/>
          <p:nvPr/>
        </p:nvSpPr>
        <p:spPr>
          <a:xfrm>
            <a:off x="3419872" y="2528900"/>
            <a:ext cx="2304256" cy="1800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0800000" flipV="1">
            <a:off x="4535996" y="1556791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707904" y="573325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</a:t>
            </a:r>
            <a:endParaRPr kumimoji="1"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44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4572000" y="908720"/>
            <a:ext cx="0" cy="5400600"/>
          </a:xfrm>
          <a:prstGeom prst="straightConnector1">
            <a:avLst/>
          </a:prstGeom>
          <a:ln w="762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9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H="1">
            <a:off x="4535995" y="2348880"/>
            <a:ext cx="1" cy="2448273"/>
          </a:xfrm>
          <a:prstGeom prst="straightConnector1">
            <a:avLst/>
          </a:prstGeom>
          <a:ln w="444500" cap="rnd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5400000" flipV="1">
            <a:off x="4680012" y="1412776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7812360" y="2492896"/>
            <a:ext cx="1107996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みぎ</a:t>
            </a:r>
            <a:endParaRPr kumimoji="1"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12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0800000">
            <a:off x="4535996" y="1556791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3707904" y="26064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うえ</a:t>
            </a:r>
            <a:endParaRPr kumimoji="1"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1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6200000" flipH="1" flipV="1">
            <a:off x="4680012" y="1412776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323528" y="2348880"/>
            <a:ext cx="1107996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ひだり</a:t>
            </a:r>
            <a:endParaRPr kumimoji="1" lang="ja-JP" altLang="en-US" sz="6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88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flipV="1"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57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96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6200000" flipV="1"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21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rot="16200000" flipV="1">
            <a:off x="4572000" y="1412776"/>
            <a:ext cx="0" cy="3960440"/>
          </a:xfrm>
          <a:prstGeom prst="straightConnector1">
            <a:avLst/>
          </a:prstGeom>
          <a:ln w="444500" cap="rnd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26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</Words>
  <Application>Microsoft Office PowerPoint</Application>
  <PresentationFormat>画面に合わせる (4:3)</PresentationFormat>
  <Paragraphs>30</Paragraphs>
  <Slides>21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やじるし体操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やじるし体操</dc:title>
  <dc:creator>北九州市教育委員会学務部学事課</dc:creator>
  <cp:lastModifiedBy>北九州市教育委員会学務部学事課</cp:lastModifiedBy>
  <cp:revision>4</cp:revision>
  <dcterms:created xsi:type="dcterms:W3CDTF">2017-03-14T06:58:28Z</dcterms:created>
  <dcterms:modified xsi:type="dcterms:W3CDTF">2017-10-23T05:43:08Z</dcterms:modified>
</cp:coreProperties>
</file>