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8" r:id="rId5"/>
  </p:sldMasterIdLst>
  <p:notesMasterIdLst>
    <p:notesMasterId r:id="rId43"/>
  </p:notesMasterIdLst>
  <p:handoutMasterIdLst>
    <p:handoutMasterId r:id="rId44"/>
  </p:handoutMasterIdLst>
  <p:sldIdLst>
    <p:sldId id="257" r:id="rId6"/>
    <p:sldId id="488" r:id="rId7"/>
    <p:sldId id="482" r:id="rId8"/>
    <p:sldId id="491" r:id="rId9"/>
    <p:sldId id="474" r:id="rId10"/>
    <p:sldId id="498" r:id="rId11"/>
    <p:sldId id="496" r:id="rId12"/>
    <p:sldId id="480" r:id="rId13"/>
    <p:sldId id="468" r:id="rId14"/>
    <p:sldId id="469" r:id="rId15"/>
    <p:sldId id="492" r:id="rId16"/>
    <p:sldId id="493" r:id="rId17"/>
    <p:sldId id="500" r:id="rId18"/>
    <p:sldId id="475" r:id="rId19"/>
    <p:sldId id="486" r:id="rId20"/>
    <p:sldId id="501" r:id="rId21"/>
    <p:sldId id="481" r:id="rId22"/>
    <p:sldId id="472" r:id="rId23"/>
    <p:sldId id="477" r:id="rId24"/>
    <p:sldId id="502" r:id="rId25"/>
    <p:sldId id="483" r:id="rId26"/>
    <p:sldId id="479" r:id="rId27"/>
    <p:sldId id="494" r:id="rId28"/>
    <p:sldId id="489" r:id="rId29"/>
    <p:sldId id="487" r:id="rId30"/>
    <p:sldId id="473" r:id="rId31"/>
    <p:sldId id="470" r:id="rId32"/>
    <p:sldId id="497" r:id="rId33"/>
    <p:sldId id="478" r:id="rId34"/>
    <p:sldId id="503" r:id="rId35"/>
    <p:sldId id="499" r:id="rId36"/>
    <p:sldId id="495" r:id="rId37"/>
    <p:sldId id="490" r:id="rId38"/>
    <p:sldId id="485" r:id="rId39"/>
    <p:sldId id="484" r:id="rId40"/>
    <p:sldId id="476" r:id="rId41"/>
    <p:sldId id="471" r:id="rId42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325"/>
    <a:srgbClr val="407D21"/>
    <a:srgbClr val="1E781E"/>
    <a:srgbClr val="228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46" autoAdjust="0"/>
    <p:restoredTop sz="93902" autoAdjust="0"/>
  </p:normalViewPr>
  <p:slideViewPr>
    <p:cSldViewPr snapToGrid="0">
      <p:cViewPr varScale="1">
        <p:scale>
          <a:sx n="74" d="100"/>
          <a:sy n="74" d="100"/>
        </p:scale>
        <p:origin x="65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由希子 國丸" userId="ee15af89-7aa9-49cc-9bf9-8007da3b78e9" providerId="ADAL" clId="{884DAFD3-7FDA-495A-8718-2CE249542D1B}"/>
    <pc:docChg chg="undo addSld delSld modSld">
      <pc:chgData name="由希子 國丸" userId="ee15af89-7aa9-49cc-9bf9-8007da3b78e9" providerId="ADAL" clId="{884DAFD3-7FDA-495A-8718-2CE249542D1B}" dt="2022-07-25T01:13:31.993" v="23" actId="1076"/>
      <pc:docMkLst>
        <pc:docMk/>
      </pc:docMkLst>
      <pc:sldChg chg="modSp">
        <pc:chgData name="由希子 國丸" userId="ee15af89-7aa9-49cc-9bf9-8007da3b78e9" providerId="ADAL" clId="{884DAFD3-7FDA-495A-8718-2CE249542D1B}" dt="2022-07-25T01:13:31.993" v="23" actId="1076"/>
        <pc:sldMkLst>
          <pc:docMk/>
          <pc:sldMk cId="3647529786" sldId="257"/>
        </pc:sldMkLst>
        <pc:picChg chg="mod">
          <ac:chgData name="由希子 國丸" userId="ee15af89-7aa9-49cc-9bf9-8007da3b78e9" providerId="ADAL" clId="{884DAFD3-7FDA-495A-8718-2CE249542D1B}" dt="2022-07-25T01:13:31.993" v="23" actId="1076"/>
          <ac:picMkLst>
            <pc:docMk/>
            <pc:sldMk cId="3647529786" sldId="257"/>
            <ac:picMk id="14" creationId="{DA142AF5-9AD6-40B9-A04F-ED27ECBF8028}"/>
          </ac:picMkLst>
        </pc:picChg>
      </pc:sldChg>
      <pc:sldChg chg="modSp">
        <pc:chgData name="由希子 國丸" userId="ee15af89-7aa9-49cc-9bf9-8007da3b78e9" providerId="ADAL" clId="{884DAFD3-7FDA-495A-8718-2CE249542D1B}" dt="2022-07-25T01:13:19.382" v="22" actId="20577"/>
        <pc:sldMkLst>
          <pc:docMk/>
          <pc:sldMk cId="3443710393" sldId="490"/>
        </pc:sldMkLst>
        <pc:spChg chg="mod">
          <ac:chgData name="由希子 國丸" userId="ee15af89-7aa9-49cc-9bf9-8007da3b78e9" providerId="ADAL" clId="{884DAFD3-7FDA-495A-8718-2CE249542D1B}" dt="2022-07-25T01:13:19.382" v="22" actId="20577"/>
          <ac:spMkLst>
            <pc:docMk/>
            <pc:sldMk cId="3443710393" sldId="490"/>
            <ac:spMk id="2" creationId="{2030B5DB-5478-4B1E-B55F-BD50B783618E}"/>
          </ac:spMkLst>
        </pc:spChg>
      </pc:sldChg>
    </pc:docChg>
  </pc:docChgLst>
  <pc:docChgLst>
    <pc:chgData name="國丸 由希子" userId="ee15af89-7aa9-49cc-9bf9-8007da3b78e9" providerId="ADAL" clId="{DFD4138F-A0B5-413A-BD4B-E8164D70964F}"/>
    <pc:docChg chg="delSld">
      <pc:chgData name="國丸 由希子" userId="ee15af89-7aa9-49cc-9bf9-8007da3b78e9" providerId="ADAL" clId="{DFD4138F-A0B5-413A-BD4B-E8164D70964F}" dt="2022-08-03T08:02:49.649" v="0" actId="2696"/>
      <pc:docMkLst>
        <pc:docMk/>
      </pc:docMkLst>
      <pc:sldChg chg="del">
        <pc:chgData name="國丸 由希子" userId="ee15af89-7aa9-49cc-9bf9-8007da3b78e9" providerId="ADAL" clId="{DFD4138F-A0B5-413A-BD4B-E8164D70964F}" dt="2022-08-03T08:02:49.649" v="0" actId="2696"/>
        <pc:sldMkLst>
          <pc:docMk/>
          <pc:sldMk cId="1703121538" sldId="4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66B92B5-47B3-4102-BC36-9CC3D738A851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194181C-8DBC-4D84-BC34-98B6C1D9C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E3265A-9698-4941-AA56-D04189FD282E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49A9B7-CBAC-4933-A479-08C86AC33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D8EFB1-A803-49B7-97D0-2EFFDCC360A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325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7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332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73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99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76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17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134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256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952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9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64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304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3463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313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7178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161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801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528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0120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20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264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2764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0794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834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22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565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317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2490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840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25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24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897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52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958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8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5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485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71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666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245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755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25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059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708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216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0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1405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420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591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61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1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4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3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056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7657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012A-C88E-4108-B255-EBABF53BF2C0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01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44781" y="349611"/>
            <a:ext cx="5370648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　まねっこ体操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（顔）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020336" y="1650313"/>
            <a:ext cx="7635983" cy="1296144"/>
          </a:xfrm>
        </p:spPr>
        <p:txBody>
          <a:bodyPr>
            <a:normAutofit fontScale="92500"/>
          </a:bodyPr>
          <a:lstStyle/>
          <a:p>
            <a:pPr algn="l"/>
            <a:r>
              <a:rPr lang="ja-JP" altLang="en-US" sz="20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え　  かお              　　 　おな　 かお</a:t>
            </a:r>
            <a:endParaRPr lang="en-US" altLang="ja-JP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絵の顔をまねして</a:t>
            </a:r>
            <a:r>
              <a:rPr kumimoji="1" lang="ja-JP" altLang="en-US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同じ顔をしよう</a:t>
            </a:r>
            <a:r>
              <a:rPr kumimoji="1" lang="en-US" altLang="ja-JP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endParaRPr kumimoji="1" lang="ja-JP" altLang="en-US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0EC4A51-8BE3-49AD-9006-62EA3752278F}"/>
              </a:ext>
            </a:extLst>
          </p:cNvPr>
          <p:cNvGrpSpPr/>
          <p:nvPr/>
        </p:nvGrpSpPr>
        <p:grpSpPr>
          <a:xfrm>
            <a:off x="519802" y="2956401"/>
            <a:ext cx="4311278" cy="3986054"/>
            <a:chOff x="519802" y="2956401"/>
            <a:chExt cx="4311278" cy="3986054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519802" y="2956401"/>
              <a:ext cx="4311278" cy="3986054"/>
              <a:chOff x="2133600" y="990600"/>
              <a:chExt cx="4876800" cy="4876800"/>
            </a:xfrm>
          </p:grpSpPr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3600" y="990600"/>
                <a:ext cx="4876800" cy="4876800"/>
              </a:xfrm>
              <a:prstGeom prst="rect">
                <a:avLst/>
              </a:prstGeom>
            </p:spPr>
          </p:pic>
          <p:sp>
            <p:nvSpPr>
              <p:cNvPr id="11" name="正方形/長方形 10"/>
              <p:cNvSpPr/>
              <p:nvPr/>
            </p:nvSpPr>
            <p:spPr>
              <a:xfrm>
                <a:off x="2699792" y="1988840"/>
                <a:ext cx="3744416" cy="18636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AC308918-3B98-4E66-8260-8A163B1B6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6699" y="3910960"/>
              <a:ext cx="862261" cy="846583"/>
            </a:xfrm>
            <a:prstGeom prst="rect">
              <a:avLst/>
            </a:prstGeom>
          </p:spPr>
        </p:pic>
        <p:sp>
          <p:nvSpPr>
            <p:cNvPr id="13" name="タイトル 1">
              <a:extLst>
                <a:ext uri="{FF2B5EF4-FFF2-40B4-BE49-F238E27FC236}">
                  <a16:creationId xmlns:a16="http://schemas.microsoft.com/office/drawing/2014/main" id="{B7CC244C-3126-4456-B889-BC1A213E6711}"/>
                </a:ext>
              </a:extLst>
            </p:cNvPr>
            <p:cNvSpPr txBox="1">
              <a:spLocks/>
            </p:cNvSpPr>
            <p:nvPr/>
          </p:nvSpPr>
          <p:spPr>
            <a:xfrm>
              <a:off x="1700452" y="4543823"/>
              <a:ext cx="1920240" cy="8435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8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びっくり</a:t>
              </a:r>
              <a:endParaRPr lang="en-US" altLang="ja-JP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2DBFAD6-EEB6-4967-B5AA-9A7AC4AFCC38}"/>
              </a:ext>
            </a:extLst>
          </p:cNvPr>
          <p:cNvGrpSpPr/>
          <p:nvPr/>
        </p:nvGrpSpPr>
        <p:grpSpPr>
          <a:xfrm>
            <a:off x="5695328" y="3910960"/>
            <a:ext cx="2035973" cy="2459280"/>
            <a:chOff x="5695328" y="3910960"/>
            <a:chExt cx="2035973" cy="2459280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344" b="100000" l="0" r="100000">
                          <a14:foregroundMark x1="46094" y1="90820" x2="82617" y2="45117"/>
                          <a14:foregroundMark x1="59570" y1="94531" x2="13281" y2="43750"/>
                          <a14:foregroundMark x1="15430" y1="38477" x2="17773" y2="43750"/>
                          <a14:foregroundMark x1="65430" y1="89258" x2="33398" y2="90039"/>
                          <a14:foregroundMark x1="32617" y1="73633" x2="32617" y2="73633"/>
                          <a14:foregroundMark x1="32617" y1="73633" x2="34961" y2="82422"/>
                          <a14:foregroundMark x1="33398" y1="95117" x2="61719" y2="9746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12" t="64729" r="28772"/>
            <a:stretch/>
          </p:blipFill>
          <p:spPr>
            <a:xfrm>
              <a:off x="6011730" y="5240717"/>
              <a:ext cx="1403170" cy="1129523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A142AF5-9AD6-40B9-A04F-ED27ECBF8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5328" y="3910960"/>
              <a:ext cx="2035973" cy="2035973"/>
            </a:xfrm>
            <a:prstGeom prst="rect">
              <a:avLst/>
            </a:prstGeom>
          </p:spPr>
        </p:pic>
      </p:grpSp>
      <p:sp>
        <p:nvSpPr>
          <p:cNvPr id="19" name="角丸四角形吹き出し 8">
            <a:extLst>
              <a:ext uri="{FF2B5EF4-FFF2-40B4-BE49-F238E27FC236}">
                <a16:creationId xmlns:a16="http://schemas.microsoft.com/office/drawing/2014/main" id="{A299FC0E-307C-47CD-BB9A-626D74070D32}"/>
              </a:ext>
            </a:extLst>
          </p:cNvPr>
          <p:cNvSpPr/>
          <p:nvPr/>
        </p:nvSpPr>
        <p:spPr>
          <a:xfrm>
            <a:off x="5820229" y="88606"/>
            <a:ext cx="3178990" cy="1309950"/>
          </a:xfrm>
          <a:prstGeom prst="wedgeRoundRectCallout">
            <a:avLst>
              <a:gd name="adj1" fmla="val -69192"/>
              <a:gd name="adj2" fmla="val 8150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感情語彙の習得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感情の種類の認知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7529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34846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どうしよう</a:t>
            </a:r>
            <a:endParaRPr lang="ja-JP" altLang="en-US" sz="66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C150AB5-7868-4D80-9F82-584E5666703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5" y="344476"/>
            <a:ext cx="3474869" cy="34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9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びっくり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AA02C85-DFBD-4E11-BF47-059BA71ACC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4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8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ルンルン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0575849-58DB-4C65-8794-A8C48B04E3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7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え～っと　　　　　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BD6C596-2D41-499A-AFE9-2315E12BA7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5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9144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ワクワク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5871271-95CC-4B89-9EE4-321459963FD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2" y="328432"/>
            <a:ext cx="3474872" cy="34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9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イライラ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7A00580-74A8-4740-AAA9-7E561D50C7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5"/>
            <a:ext cx="3454015" cy="339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5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かわりなく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A42E85C-19B3-483A-B5BF-647763B1E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03247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2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ウキウキ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88CCAD4-7A7B-485E-929D-2D55B89C5C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5"/>
            <a:ext cx="3454015" cy="3391217"/>
          </a:xfrm>
          <a:prstGeom prst="rect">
            <a:avLst/>
          </a:prstGeom>
        </p:spPr>
      </p:pic>
      <p:sp>
        <p:nvSpPr>
          <p:cNvPr id="32" name="テキスト ボックス 20">
            <a:extLst>
              <a:ext uri="{FF2B5EF4-FFF2-40B4-BE49-F238E27FC236}">
                <a16:creationId xmlns:a16="http://schemas.microsoft.com/office/drawing/2014/main" id="{37D3C549-ECE9-43D1-B9B6-633F0E0756B8}"/>
              </a:ext>
            </a:extLst>
          </p:cNvPr>
          <p:cNvSpPr txBox="1"/>
          <p:nvPr/>
        </p:nvSpPr>
        <p:spPr>
          <a:xfrm>
            <a:off x="329441" y="4344924"/>
            <a:ext cx="1638299" cy="12668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numCol="1" spcCol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1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62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29545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こまった</a:t>
            </a:r>
            <a:endParaRPr lang="ja-JP" altLang="en-US" sz="66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C150AB5-7868-4D80-9F82-584E5666703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5" y="264265"/>
            <a:ext cx="3474869" cy="34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3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えーん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5EE805F2-2147-4FAC-961D-1279ED55D49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6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2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プンプン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7A00580-74A8-4740-AAA9-7E561D50C7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5"/>
            <a:ext cx="3454015" cy="339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1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なるほど　　　　　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A42E85C-19B3-483A-B5BF-647763B1E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03247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うっとり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88CCAD4-7A7B-485E-929D-2D55B89C5C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5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0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ショック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5EE805F2-2147-4FAC-961D-1279ED55D49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6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9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ラッキー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0575849-58DB-4C65-8794-A8C48B04E3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1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おどろいた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AA02C85-DFBD-4E11-BF47-059BA71ACC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4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おこった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7A00580-74A8-4740-AAA9-7E561D50C7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5"/>
            <a:ext cx="3454015" cy="339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7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48" y="436370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にこにこ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5871271-95CC-4B89-9EE4-321459963FD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2" y="200692"/>
            <a:ext cx="3474872" cy="34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3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335207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しまった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C150AB5-7868-4D80-9F82-584E5666703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5" y="264265"/>
            <a:ext cx="3474869" cy="34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3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ふーん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BD6C596-2D41-499A-AFE9-2315E12BA7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1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かなしい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5EE805F2-2147-4FAC-961D-1279ED55D49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6"/>
            <a:ext cx="3454015" cy="3391217"/>
          </a:xfrm>
          <a:prstGeom prst="rect">
            <a:avLst/>
          </a:prstGeom>
        </p:spPr>
      </p:pic>
      <p:sp>
        <p:nvSpPr>
          <p:cNvPr id="28" name="テキスト ボックス 21">
            <a:extLst>
              <a:ext uri="{FF2B5EF4-FFF2-40B4-BE49-F238E27FC236}">
                <a16:creationId xmlns:a16="http://schemas.microsoft.com/office/drawing/2014/main" id="{D6ECC585-DADB-4A88-A03F-38B37E5F264A}"/>
              </a:ext>
            </a:extLst>
          </p:cNvPr>
          <p:cNvSpPr txBox="1"/>
          <p:nvPr/>
        </p:nvSpPr>
        <p:spPr>
          <a:xfrm>
            <a:off x="6962777" y="3429000"/>
            <a:ext cx="1724023" cy="138112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numCol="1" spcCol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en-US" altLang="ja-JP" sz="1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           </a:t>
            </a:r>
            <a:endParaRPr kumimoji="1" lang="en-US" altLang="ja-JP" sz="1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937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ふつう　　　　　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A42E85C-19B3-483A-B5BF-647763B1E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03247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0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まぁいいか　　　　　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A42E85C-19B3-483A-B5BF-647763B1E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03247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9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へぇ～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BD6C596-2D41-499A-AFE9-2315E12BA7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6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やったね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0575849-58DB-4C65-8794-A8C48B04E3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07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ほんとう！？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AA02C85-DFBD-4E11-BF47-059BA71ACC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4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1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ムカつく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7A00580-74A8-4740-AAA9-7E561D50C7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5"/>
            <a:ext cx="3454015" cy="339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しあわせ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88CCAD4-7A7B-485E-929D-2D55B89C5C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5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05325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たのしい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5871271-95CC-4B89-9EE4-321459963FD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2" y="344475"/>
            <a:ext cx="3474872" cy="34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8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388216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おろおろ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C150AB5-7868-4D80-9F82-584E5666703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5" y="344476"/>
            <a:ext cx="3474869" cy="34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2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えーっ！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AA02C85-DFBD-4E11-BF47-059BA71ACC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99" y="369504"/>
            <a:ext cx="3454014" cy="339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4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48" y="4507485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わーい</a:t>
            </a:r>
            <a:endParaRPr kumimoji="1"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5871271-95CC-4B89-9EE4-321459963FD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4562" y="264265"/>
            <a:ext cx="3474872" cy="34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9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しーらない　　　　　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BD6C596-2D41-499A-AFE9-2315E12BA7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イヒヒヒ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0575849-58DB-4C65-8794-A8C48B04E3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143" y="369504"/>
            <a:ext cx="3454014" cy="33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8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ざんねん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5EE805F2-2147-4FAC-961D-1279ED55D49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6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5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0B5DB-5478-4B1E-B55F-BD50B783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8749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6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うれしい</a:t>
            </a:r>
            <a:endParaRPr lang="en-US" altLang="ja-JP" sz="6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88CCAD4-7A7B-485E-929D-2D55B89C5C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900" y="369505"/>
            <a:ext cx="3454015" cy="33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1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8453BC07C759548BFCDF9FF33AD4F35" ma:contentTypeVersion="11" ma:contentTypeDescription="新しいドキュメントを作成します。" ma:contentTypeScope="" ma:versionID="fd003cb0200ac22ea337e443a485bf79">
  <xsd:schema xmlns:xsd="http://www.w3.org/2001/XMLSchema" xmlns:xs="http://www.w3.org/2001/XMLSchema" xmlns:p="http://schemas.microsoft.com/office/2006/metadata/properties" xmlns:ns2="20e2b3f4-be49-41e1-8727-2135863ad62e" xmlns:ns3="2d86b8c9-d0d0-4438-9587-6bdfe302192f" targetNamespace="http://schemas.microsoft.com/office/2006/metadata/properties" ma:root="true" ma:fieldsID="745fc6463cb50532b5a388bb5438d898" ns2:_="" ns3:_="">
    <xsd:import namespace="20e2b3f4-be49-41e1-8727-2135863ad62e"/>
    <xsd:import namespace="2d86b8c9-d0d0-4438-9587-6bdfe3021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e2b3f4-be49-41e1-8727-2135863ad6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d775feba-594c-4860-8e5a-2ca534a621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6b8c9-d0d0-4438-9587-6bdfe3021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40a0ddd-d37b-4180-b5d8-ee54781befba}" ma:internalName="TaxCatchAll" ma:showField="CatchAllData" ma:web="2d86b8c9-d0d0-4438-9587-6bdfe3021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e2b3f4-be49-41e1-8727-2135863ad62e">
      <Terms xmlns="http://schemas.microsoft.com/office/infopath/2007/PartnerControls"/>
    </lcf76f155ced4ddcb4097134ff3c332f>
    <TaxCatchAll xmlns="2d86b8c9-d0d0-4438-9587-6bdfe302192f" xsi:nil="true"/>
  </documentManagement>
</p:properties>
</file>

<file path=customXml/itemProps1.xml><?xml version="1.0" encoding="utf-8"?>
<ds:datastoreItem xmlns:ds="http://schemas.openxmlformats.org/officeDocument/2006/customXml" ds:itemID="{3AE59451-7D2D-48C5-9AF0-4EEF482FD1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e2b3f4-be49-41e1-8727-2135863ad62e"/>
    <ds:schemaRef ds:uri="2d86b8c9-d0d0-4438-9587-6bdfe3021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BF4E6E-E932-41EF-A336-8E41168562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8C0AA0-6DD2-4C6C-B4AE-DE4B641B7EDB}">
  <ds:schemaRefs>
    <ds:schemaRef ds:uri="2d86b8c9-d0d0-4438-9587-6bdfe302192f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20e2b3f4-be49-41e1-8727-2135863ad62e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2678</TotalTime>
  <Words>164</Words>
  <Application>Microsoft Office PowerPoint</Application>
  <PresentationFormat>画面に合わせる (4:3)</PresentationFormat>
  <Paragraphs>81</Paragraphs>
  <Slides>37</Slides>
  <Notes>37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37</vt:i4>
      </vt:variant>
    </vt:vector>
  </HeadingPairs>
  <TitlesOfParts>
    <vt:vector size="45" baseType="lpstr">
      <vt:lpstr>BIZ UDゴシック</vt:lpstr>
      <vt:lpstr>HG丸ｺﾞｼｯｸM-PRO</vt:lpstr>
      <vt:lpstr>ＭＳ Ｐゴシック</vt:lpstr>
      <vt:lpstr>UD デジタル 教科書体 NP-B</vt:lpstr>
      <vt:lpstr>Arial</vt:lpstr>
      <vt:lpstr>Calibri</vt:lpstr>
      <vt:lpstr>3_Office テーマ</vt:lpstr>
      <vt:lpstr>Office ​​テーマ</vt:lpstr>
      <vt:lpstr>PowerPoint プレゼンテーション</vt:lpstr>
      <vt:lpstr>プンプン</vt:lpstr>
      <vt:lpstr> ふつう　　　　　</vt:lpstr>
      <vt:lpstr>えーっ！</vt:lpstr>
      <vt:lpstr>わーい</vt:lpstr>
      <vt:lpstr>しーらない　　　　　</vt:lpstr>
      <vt:lpstr>イヒヒヒ</vt:lpstr>
      <vt:lpstr>ざんねん</vt:lpstr>
      <vt:lpstr>うれしい</vt:lpstr>
      <vt:lpstr>どうしよう</vt:lpstr>
      <vt:lpstr>びっくり</vt:lpstr>
      <vt:lpstr>ルンルン</vt:lpstr>
      <vt:lpstr>え～っと　　　　　</vt:lpstr>
      <vt:lpstr>ワクワク</vt:lpstr>
      <vt:lpstr>イライラ</vt:lpstr>
      <vt:lpstr>かわりなく</vt:lpstr>
      <vt:lpstr>ウキウキ</vt:lpstr>
      <vt:lpstr>こまった</vt:lpstr>
      <vt:lpstr>えーん</vt:lpstr>
      <vt:lpstr>なるほど　　　　　</vt:lpstr>
      <vt:lpstr>うっとり</vt:lpstr>
      <vt:lpstr>ショック</vt:lpstr>
      <vt:lpstr>ラッキー</vt:lpstr>
      <vt:lpstr>おどろいた</vt:lpstr>
      <vt:lpstr>おこった</vt:lpstr>
      <vt:lpstr>にこにこ</vt:lpstr>
      <vt:lpstr>しまった</vt:lpstr>
      <vt:lpstr>ふーん</vt:lpstr>
      <vt:lpstr>かなしい</vt:lpstr>
      <vt:lpstr>まぁいいか　　　　　</vt:lpstr>
      <vt:lpstr>  へぇ～</vt:lpstr>
      <vt:lpstr>やったね</vt:lpstr>
      <vt:lpstr>ほんとう！？</vt:lpstr>
      <vt:lpstr> ムカつく</vt:lpstr>
      <vt:lpstr>しあわせ</vt:lpstr>
      <vt:lpstr>たのしい</vt:lpstr>
      <vt:lpstr>おろおろ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CSP127</dc:creator>
  <cp:lastModifiedBy>國丸 由希子</cp:lastModifiedBy>
  <cp:revision>108</cp:revision>
  <cp:lastPrinted>2018-07-23T07:03:55Z</cp:lastPrinted>
  <dcterms:created xsi:type="dcterms:W3CDTF">2018-07-19T07:41:06Z</dcterms:created>
  <dcterms:modified xsi:type="dcterms:W3CDTF">2022-08-03T08:02:52Z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0x01010068453BC07C759548BFCDF9FF33AD4F35</vt:lpwstr>
  </property>
  <property fmtid="{D5CDD505-2E9C-101B-9397-08002B2CF9AE}" pid="3" name="MediaServiceImageTags">
    <vt:lpwstr/>
  </property>
</Properties>
</file>