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27"/>
  </p:notesMasterIdLst>
  <p:handoutMasterIdLst>
    <p:handoutMasterId r:id="rId28"/>
  </p:handoutMasterIdLst>
  <p:sldIdLst>
    <p:sldId id="385" r:id="rId5"/>
    <p:sldId id="384" r:id="rId6"/>
    <p:sldId id="424" r:id="rId7"/>
    <p:sldId id="426" r:id="rId8"/>
    <p:sldId id="425" r:id="rId9"/>
    <p:sldId id="428" r:id="rId10"/>
    <p:sldId id="430" r:id="rId11"/>
    <p:sldId id="429" r:id="rId12"/>
    <p:sldId id="427" r:id="rId13"/>
    <p:sldId id="431" r:id="rId14"/>
    <p:sldId id="432" r:id="rId15"/>
    <p:sldId id="433" r:id="rId16"/>
    <p:sldId id="434" r:id="rId17"/>
    <p:sldId id="435" r:id="rId18"/>
    <p:sldId id="436" r:id="rId19"/>
    <p:sldId id="437" r:id="rId20"/>
    <p:sldId id="438" r:id="rId21"/>
    <p:sldId id="440" r:id="rId22"/>
    <p:sldId id="439" r:id="rId23"/>
    <p:sldId id="441" r:id="rId24"/>
    <p:sldId id="442" r:id="rId25"/>
    <p:sldId id="443" r:id="rId26"/>
  </p:sldIdLst>
  <p:sldSz cx="9144000" cy="6858000" type="screen4x3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5">
          <p15:clr>
            <a:srgbClr val="A4A3A4"/>
          </p15:clr>
        </p15:guide>
        <p15:guide id="2" pos="216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8325"/>
    <a:srgbClr val="407D21"/>
    <a:srgbClr val="1E781E"/>
    <a:srgbClr val="228A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246" autoAdjust="0"/>
    <p:restoredTop sz="73022" autoAdjust="0"/>
  </p:normalViewPr>
  <p:slideViewPr>
    <p:cSldViewPr snapToGrid="0">
      <p:cViewPr varScale="1">
        <p:scale>
          <a:sx n="57" d="100"/>
          <a:sy n="57" d="100"/>
        </p:scale>
        <p:origin x="1149" y="3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27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>
        <p:scale>
          <a:sx n="80" d="100"/>
          <a:sy n="80" d="100"/>
        </p:scale>
        <p:origin x="1992" y="-6"/>
      </p:cViewPr>
      <p:guideLst>
        <p:guide orient="horz" pos="3155"/>
        <p:guide pos="216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國丸 由希子" userId="ee15af89-7aa9-49cc-9bf9-8007da3b78e9" providerId="ADAL" clId="{2A14023D-BF99-4786-96B9-14BCD67214AF}"/>
    <pc:docChg chg="modSld">
      <pc:chgData name="國丸 由希子" userId="ee15af89-7aa9-49cc-9bf9-8007da3b78e9" providerId="ADAL" clId="{2A14023D-BF99-4786-96B9-14BCD67214AF}" dt="2022-08-03T08:02:24.493" v="3" actId="6549"/>
      <pc:docMkLst>
        <pc:docMk/>
      </pc:docMkLst>
      <pc:sldChg chg="modNotesTx">
        <pc:chgData name="國丸 由希子" userId="ee15af89-7aa9-49cc-9bf9-8007da3b78e9" providerId="ADAL" clId="{2A14023D-BF99-4786-96B9-14BCD67214AF}" dt="2022-08-03T08:02:17.330" v="2" actId="6549"/>
        <pc:sldMkLst>
          <pc:docMk/>
          <pc:sldMk cId="1482082335" sldId="385"/>
        </pc:sldMkLst>
      </pc:sldChg>
      <pc:sldChg chg="modNotesTx">
        <pc:chgData name="國丸 由希子" userId="ee15af89-7aa9-49cc-9bf9-8007da3b78e9" providerId="ADAL" clId="{2A14023D-BF99-4786-96B9-14BCD67214AF}" dt="2022-08-03T08:02:24.493" v="3" actId="6549"/>
        <pc:sldMkLst>
          <pc:docMk/>
          <pc:sldMk cId="911660778" sldId="44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4870" cy="50267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1698" y="1"/>
            <a:ext cx="2984870" cy="50267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166B92B5-47B3-4102-BC36-9CC3D738A851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516040"/>
            <a:ext cx="2984870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1698" y="9516040"/>
            <a:ext cx="2984870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7194181C-8DBC-4D84-BC34-98B6C1D9C2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5338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4870" cy="50267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1"/>
            <a:ext cx="2984870" cy="50267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05E3265A-9698-4941-AA56-D04189FD282E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0950"/>
            <a:ext cx="4510087" cy="3382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9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6040"/>
            <a:ext cx="2984870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6040"/>
            <a:ext cx="2984870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3249A9B7-CBAC-4933-A479-08C86AC33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4302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今から数がいくつも出てきますので、５なら●手を握る。５じゃなかったら●手を</a:t>
            </a:r>
            <a:r>
              <a:rPr kumimoji="1" lang="en-US" altLang="ja-JP" dirty="0"/>
              <a:t>1</a:t>
            </a:r>
            <a:r>
              <a:rPr kumimoji="1" lang="ja-JP" altLang="en-US" dirty="0"/>
              <a:t>回叩いてください。</a:t>
            </a:r>
            <a:endParaRPr kumimoji="1" lang="en-US" altLang="ja-JP" dirty="0"/>
          </a:p>
          <a:p>
            <a:r>
              <a:rPr kumimoji="1" lang="ja-JP" altLang="en-US" dirty="0"/>
              <a:t>オリジナルなので、名前はとりあえず●「パンとギュッ」にしてみました。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64325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５のときは「　　　」を</a:t>
            </a:r>
            <a:endParaRPr kumimoji="1" lang="en-US" altLang="ja-JP" dirty="0"/>
          </a:p>
          <a:p>
            <a:r>
              <a:rPr kumimoji="1" lang="ja-JP" altLang="en-US" dirty="0"/>
              <a:t>５じゃないときは「　　　」をしましょう。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5180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５のときは「　　　」を</a:t>
            </a:r>
            <a:endParaRPr kumimoji="1" lang="en-US" altLang="ja-JP" dirty="0"/>
          </a:p>
          <a:p>
            <a:r>
              <a:rPr kumimoji="1" lang="ja-JP" altLang="en-US" dirty="0"/>
              <a:t>５じゃないときは「　　　」をしましょう。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5180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５のときは「　　　」を</a:t>
            </a:r>
            <a:endParaRPr kumimoji="1" lang="en-US" altLang="ja-JP" dirty="0"/>
          </a:p>
          <a:p>
            <a:r>
              <a:rPr kumimoji="1" lang="ja-JP" altLang="en-US" dirty="0"/>
              <a:t>５じゃないときは「　　　」をしましょう。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5180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５のときは「　　　」を</a:t>
            </a:r>
            <a:endParaRPr kumimoji="1" lang="en-US" altLang="ja-JP" dirty="0"/>
          </a:p>
          <a:p>
            <a:r>
              <a:rPr kumimoji="1" lang="ja-JP" altLang="en-US" dirty="0"/>
              <a:t>５じゃないときは「　　　」をしましょう。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5180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５のときは「　　　」を</a:t>
            </a:r>
            <a:endParaRPr kumimoji="1" lang="en-US" altLang="ja-JP" dirty="0"/>
          </a:p>
          <a:p>
            <a:r>
              <a:rPr kumimoji="1" lang="ja-JP" altLang="en-US" dirty="0"/>
              <a:t>５じゃないときは「　　　」をしましょう。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5180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５のときは「　　　」を</a:t>
            </a:r>
            <a:endParaRPr kumimoji="1" lang="en-US" altLang="ja-JP" dirty="0"/>
          </a:p>
          <a:p>
            <a:r>
              <a:rPr kumimoji="1" lang="ja-JP" altLang="en-US" dirty="0"/>
              <a:t>５じゃないときは「　　　」をしましょう。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5180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５のときは「　　　」を</a:t>
            </a:r>
            <a:endParaRPr kumimoji="1" lang="en-US" altLang="ja-JP" dirty="0"/>
          </a:p>
          <a:p>
            <a:r>
              <a:rPr kumimoji="1" lang="ja-JP" altLang="en-US" dirty="0"/>
              <a:t>５じゃないときは「　　　」をしましょう。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5180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５のときは「　　　」を</a:t>
            </a:r>
            <a:endParaRPr kumimoji="1" lang="en-US" altLang="ja-JP" dirty="0"/>
          </a:p>
          <a:p>
            <a:r>
              <a:rPr kumimoji="1" lang="ja-JP" altLang="en-US" dirty="0"/>
              <a:t>５じゃないときは「　　　」をしましょう。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5180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５のときは「　　　」を</a:t>
            </a:r>
            <a:endParaRPr kumimoji="1" lang="en-US" altLang="ja-JP" dirty="0"/>
          </a:p>
          <a:p>
            <a:r>
              <a:rPr kumimoji="1" lang="ja-JP" altLang="en-US" dirty="0"/>
              <a:t>５じゃないときは「　　　」をしましょう。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5180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５のときは「　　　」を</a:t>
            </a:r>
            <a:endParaRPr kumimoji="1" lang="en-US" altLang="ja-JP" dirty="0"/>
          </a:p>
          <a:p>
            <a:r>
              <a:rPr kumimoji="1" lang="ja-JP" altLang="en-US" dirty="0"/>
              <a:t>５じゃないときは「　　　」をしましょう。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518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５のときは「　　　」を</a:t>
            </a:r>
            <a:endParaRPr kumimoji="1" lang="en-US" altLang="ja-JP" dirty="0"/>
          </a:p>
          <a:p>
            <a:r>
              <a:rPr kumimoji="1" lang="ja-JP" altLang="en-US" dirty="0"/>
              <a:t>５じゃないときは「　　　」をしましょう。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5180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５のときは「　　　」を</a:t>
            </a:r>
            <a:endParaRPr kumimoji="1" lang="en-US" altLang="ja-JP" dirty="0"/>
          </a:p>
          <a:p>
            <a:r>
              <a:rPr kumimoji="1" lang="ja-JP" altLang="en-US" dirty="0"/>
              <a:t>５じゃないときは「　　　」をしましょう。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5180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５のときは「　　　」を</a:t>
            </a:r>
            <a:endParaRPr kumimoji="1" lang="en-US" altLang="ja-JP" dirty="0"/>
          </a:p>
          <a:p>
            <a:r>
              <a:rPr kumimoji="1" lang="ja-JP" altLang="en-US" dirty="0"/>
              <a:t>５じゃないときは「　　　」をしましょう。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5180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6432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５のときは「　　　」を</a:t>
            </a:r>
            <a:endParaRPr kumimoji="1" lang="en-US" altLang="ja-JP" dirty="0"/>
          </a:p>
          <a:p>
            <a:r>
              <a:rPr kumimoji="1" lang="ja-JP" altLang="en-US" dirty="0"/>
              <a:t>５じゃないときは「　　　」をしましょう。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5180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５のときは「　　　」を</a:t>
            </a:r>
            <a:endParaRPr kumimoji="1" lang="en-US" altLang="ja-JP" dirty="0"/>
          </a:p>
          <a:p>
            <a:r>
              <a:rPr kumimoji="1" lang="ja-JP" altLang="en-US" dirty="0"/>
              <a:t>５じゃないときは「　　　」をしましょう。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518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５のときは「　　　」を</a:t>
            </a:r>
            <a:endParaRPr kumimoji="1" lang="en-US" altLang="ja-JP" dirty="0"/>
          </a:p>
          <a:p>
            <a:r>
              <a:rPr kumimoji="1" lang="ja-JP" altLang="en-US" dirty="0"/>
              <a:t>５じゃないときは「　　　」をしましょう。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5180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５のときは「　　　」を</a:t>
            </a:r>
            <a:endParaRPr kumimoji="1" lang="en-US" altLang="ja-JP" dirty="0"/>
          </a:p>
          <a:p>
            <a:r>
              <a:rPr kumimoji="1" lang="ja-JP" altLang="en-US" dirty="0"/>
              <a:t>５じゃないときは「　　　」をしましょう。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5180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５のときは「　　　」を</a:t>
            </a:r>
            <a:endParaRPr kumimoji="1" lang="en-US" altLang="ja-JP" dirty="0"/>
          </a:p>
          <a:p>
            <a:r>
              <a:rPr kumimoji="1" lang="ja-JP" altLang="en-US" dirty="0"/>
              <a:t>５じゃないときは「　　　」をしましょう。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5180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５のときは「　　　」を</a:t>
            </a:r>
            <a:endParaRPr kumimoji="1" lang="en-US" altLang="ja-JP" dirty="0"/>
          </a:p>
          <a:p>
            <a:r>
              <a:rPr kumimoji="1" lang="ja-JP" altLang="en-US" dirty="0"/>
              <a:t>５じゃないときは「　　　」をしましょう。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5180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５のときは「　　　」を</a:t>
            </a:r>
            <a:endParaRPr kumimoji="1" lang="en-US" altLang="ja-JP" dirty="0"/>
          </a:p>
          <a:p>
            <a:r>
              <a:rPr kumimoji="1" lang="ja-JP" altLang="en-US" dirty="0"/>
              <a:t>５じゃないときは「　　　」をしましょう。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9A9B7-CBAC-4933-A479-08C86AC33FA6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518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893B-BAD8-4C18-ADAB-7112A52653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050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893B-BAD8-4C18-ADAB-7112A52653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510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893B-BAD8-4C18-ADAB-7112A52653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771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>
                <a:solidFill>
                  <a:prstClr val="black">
                    <a:tint val="75000"/>
                  </a:prstClr>
                </a:solidFill>
              </a:rPr>
              <a:t>&lt;#&gt;</a:t>
            </a:r>
          </a:p>
        </p:txBody>
      </p:sp>
    </p:spTree>
    <p:extLst>
      <p:ext uri="{BB962C8B-B14F-4D97-AF65-F5344CB8AC3E}">
        <p14:creationId xmlns:p14="http://schemas.microsoft.com/office/powerpoint/2010/main" val="2891405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893B-BAD8-4C18-ADAB-7112A52653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917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893B-BAD8-4C18-ADAB-7112A52653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642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893B-BAD8-4C18-ADAB-7112A52653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133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893B-BAD8-4C18-ADAB-7112A52653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687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893B-BAD8-4C18-ADAB-7112A52653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589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893B-BAD8-4C18-ADAB-7112A52653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770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893B-BAD8-4C18-ADAB-7112A52653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469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A893B-BAD8-4C18-ADAB-7112A52653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579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角丸四角形 16"/>
          <p:cNvSpPr/>
          <p:nvPr/>
        </p:nvSpPr>
        <p:spPr>
          <a:xfrm>
            <a:off x="403197" y="278626"/>
            <a:ext cx="5517156" cy="104751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214938" cy="1143000"/>
          </a:xfrm>
        </p:spPr>
        <p:txBody>
          <a:bodyPr/>
          <a:lstStyle/>
          <a:p>
            <a:r>
              <a:rPr lang="ja-JP" altLang="en-US" dirty="0"/>
              <a:t>パン　と　ギュッ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11239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５のときは「　　　　　　」</a:t>
            </a:r>
            <a:endParaRPr lang="en-US" altLang="ja-JP" sz="4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kumimoji="1" lang="ja-JP" altLang="en-US" sz="4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&lt;#&gt;</a:t>
            </a: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457200" y="3886200"/>
            <a:ext cx="8686800" cy="1123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ja-JP" altLang="en-US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５じゃないときは「　　　　　」</a:t>
            </a:r>
            <a:endParaRPr lang="en-US" altLang="ja-JP" sz="4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3981450" y="2190750"/>
            <a:ext cx="2967038" cy="1476373"/>
            <a:chOff x="3981450" y="1866900"/>
            <a:chExt cx="2967038" cy="1476373"/>
          </a:xfrm>
        </p:grpSpPr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72138" y="1866900"/>
              <a:ext cx="1276350" cy="1276350"/>
            </a:xfrm>
            <a:prstGeom prst="rect">
              <a:avLst/>
            </a:prstGeom>
          </p:spPr>
        </p:pic>
        <p:sp>
          <p:nvSpPr>
            <p:cNvPr id="13" name="コンテンツ プレースホルダー 2"/>
            <p:cNvSpPr txBox="1">
              <a:spLocks/>
            </p:cNvSpPr>
            <p:nvPr/>
          </p:nvSpPr>
          <p:spPr>
            <a:xfrm>
              <a:off x="3981450" y="2219323"/>
              <a:ext cx="2057400" cy="112395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itchFamily="34" charset="0"/>
                <a:buNone/>
              </a:pPr>
              <a:r>
                <a:rPr lang="ja-JP" altLang="en-US" sz="4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ギュッ</a:t>
              </a:r>
              <a:endParaRPr lang="en-US" altLang="ja-JP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5624513" y="3686177"/>
            <a:ext cx="2552698" cy="1533523"/>
            <a:chOff x="5624513" y="3362327"/>
            <a:chExt cx="2552698" cy="1533523"/>
          </a:xfrm>
        </p:grpSpPr>
        <p:pic>
          <p:nvPicPr>
            <p:cNvPr id="1026" name="Picture 2" descr="クリックすると新しいウィンドウで開きます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777038" y="3362327"/>
              <a:ext cx="1400173" cy="14001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コンテンツ プレースホルダー 2"/>
            <p:cNvSpPr txBox="1">
              <a:spLocks/>
            </p:cNvSpPr>
            <p:nvPr/>
          </p:nvSpPr>
          <p:spPr>
            <a:xfrm>
              <a:off x="5624513" y="3771900"/>
              <a:ext cx="1752600" cy="112395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itchFamily="34" charset="0"/>
                <a:buNone/>
              </a:pPr>
              <a:r>
                <a:rPr lang="ja-JP" altLang="en-US" sz="4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パン</a:t>
              </a:r>
              <a:endParaRPr lang="en-US" altLang="ja-JP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16" name="角丸四角形吹き出し 15"/>
          <p:cNvSpPr/>
          <p:nvPr/>
        </p:nvSpPr>
        <p:spPr>
          <a:xfrm>
            <a:off x="6176513" y="166685"/>
            <a:ext cx="2918410" cy="1543050"/>
          </a:xfrm>
          <a:prstGeom prst="wedgeRoundRectCallout">
            <a:avLst>
              <a:gd name="adj1" fmla="val 3122"/>
              <a:gd name="adj2" fmla="val 88425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集中力</a:t>
            </a:r>
            <a:endParaRPr kumimoji="1"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目と身体のチームワーク</a:t>
            </a:r>
            <a:endParaRPr kumimoji="1"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行動・感情のコントロール</a:t>
            </a:r>
            <a:endParaRPr kumimoji="1"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2082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81150" y="1624013"/>
            <a:ext cx="5924549" cy="45259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 anchorCtr="0">
            <a:noAutofit/>
          </a:bodyPr>
          <a:lstStyle/>
          <a:p>
            <a:pPr marL="0" indent="0" algn="ctr">
              <a:buNone/>
            </a:pPr>
            <a:endParaRPr kumimoji="1" lang="en-US" altLang="ja-JP" sz="2800" dirty="0"/>
          </a:p>
          <a:p>
            <a:pPr marL="0" indent="0" algn="ctr">
              <a:buNone/>
            </a:pPr>
            <a:endParaRPr kumimoji="1" lang="ja-JP" altLang="en-US" sz="28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&lt;#&gt;</a:t>
            </a: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3356610" y="2164380"/>
            <a:ext cx="648000" cy="648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"/>
          </a:p>
        </p:txBody>
      </p:sp>
      <p:sp>
        <p:nvSpPr>
          <p:cNvPr id="7" name="円/楕円 6"/>
          <p:cNvSpPr/>
          <p:nvPr/>
        </p:nvSpPr>
        <p:spPr>
          <a:xfrm>
            <a:off x="5018070" y="2488380"/>
            <a:ext cx="648000" cy="648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"/>
          </a:p>
        </p:txBody>
      </p:sp>
      <p:sp>
        <p:nvSpPr>
          <p:cNvPr id="8" name="円/楕円 7"/>
          <p:cNvSpPr/>
          <p:nvPr/>
        </p:nvSpPr>
        <p:spPr>
          <a:xfrm>
            <a:off x="3032610" y="4255710"/>
            <a:ext cx="648000" cy="648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"/>
          </a:p>
        </p:txBody>
      </p:sp>
      <p:sp>
        <p:nvSpPr>
          <p:cNvPr id="9" name="円/楕円 8"/>
          <p:cNvSpPr/>
          <p:nvPr/>
        </p:nvSpPr>
        <p:spPr>
          <a:xfrm>
            <a:off x="5299860" y="4476900"/>
            <a:ext cx="648000" cy="648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"/>
          </a:p>
        </p:txBody>
      </p:sp>
      <p:sp>
        <p:nvSpPr>
          <p:cNvPr id="10" name="円/楕円 9"/>
          <p:cNvSpPr/>
          <p:nvPr/>
        </p:nvSpPr>
        <p:spPr>
          <a:xfrm>
            <a:off x="4168140" y="3607710"/>
            <a:ext cx="648000" cy="648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"/>
          </a:p>
        </p:txBody>
      </p:sp>
      <p:sp>
        <p:nvSpPr>
          <p:cNvPr id="11" name="タイトル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666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81150" y="1624013"/>
            <a:ext cx="5924549" cy="45259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 anchorCtr="0">
            <a:noAutofit/>
          </a:bodyPr>
          <a:lstStyle/>
          <a:p>
            <a:pPr marL="0" indent="0" algn="ctr">
              <a:buNone/>
            </a:pPr>
            <a:endParaRPr kumimoji="1" lang="en-US" altLang="ja-JP" sz="2800" dirty="0"/>
          </a:p>
          <a:p>
            <a:pPr marL="0" indent="0" algn="ctr">
              <a:buNone/>
            </a:pPr>
            <a:endParaRPr kumimoji="1" lang="ja-JP" altLang="en-US" sz="28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&lt;#&gt;</a:t>
            </a: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2384610" y="2812380"/>
            <a:ext cx="468000" cy="4680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"/>
          </a:p>
        </p:txBody>
      </p:sp>
      <p:sp>
        <p:nvSpPr>
          <p:cNvPr id="7" name="円/楕円 6"/>
          <p:cNvSpPr/>
          <p:nvPr/>
        </p:nvSpPr>
        <p:spPr>
          <a:xfrm>
            <a:off x="6237270" y="3091260"/>
            <a:ext cx="468000" cy="4680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"/>
          </a:p>
        </p:txBody>
      </p:sp>
      <p:sp>
        <p:nvSpPr>
          <p:cNvPr id="8" name="円/楕円 7"/>
          <p:cNvSpPr/>
          <p:nvPr/>
        </p:nvSpPr>
        <p:spPr>
          <a:xfrm>
            <a:off x="3356610" y="5140170"/>
            <a:ext cx="468000" cy="4680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"/>
          </a:p>
        </p:txBody>
      </p:sp>
      <p:sp>
        <p:nvSpPr>
          <p:cNvPr id="9" name="円/楕円 8"/>
          <p:cNvSpPr/>
          <p:nvPr/>
        </p:nvSpPr>
        <p:spPr>
          <a:xfrm>
            <a:off x="4389270" y="3931710"/>
            <a:ext cx="468000" cy="4680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"/>
          </a:p>
        </p:txBody>
      </p:sp>
      <p:sp>
        <p:nvSpPr>
          <p:cNvPr id="11" name="タイトル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7054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6" grpId="0" animBg="1"/>
      <p:bldP spid="7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81150" y="1624013"/>
            <a:ext cx="5924549" cy="45259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 anchorCtr="0">
            <a:noAutofit/>
          </a:bodyPr>
          <a:lstStyle/>
          <a:p>
            <a:pPr marL="0" indent="0" algn="ctr">
              <a:buNone/>
            </a:pPr>
            <a:endParaRPr kumimoji="1" lang="en-US" altLang="ja-JP" sz="2800" dirty="0"/>
          </a:p>
          <a:p>
            <a:pPr marL="0" indent="0" algn="ctr">
              <a:buNone/>
            </a:pPr>
            <a:endParaRPr kumimoji="1" lang="ja-JP" altLang="en-US" sz="28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&lt;#&gt;</a:t>
            </a: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2060610" y="2081310"/>
            <a:ext cx="648000" cy="6480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"/>
          </a:p>
        </p:txBody>
      </p:sp>
      <p:sp>
        <p:nvSpPr>
          <p:cNvPr id="7" name="円/楕円 6"/>
          <p:cNvSpPr/>
          <p:nvPr/>
        </p:nvSpPr>
        <p:spPr>
          <a:xfrm>
            <a:off x="6237270" y="4234260"/>
            <a:ext cx="648000" cy="6480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"/>
          </a:p>
        </p:txBody>
      </p:sp>
      <p:sp>
        <p:nvSpPr>
          <p:cNvPr id="8" name="円/楕円 7"/>
          <p:cNvSpPr/>
          <p:nvPr/>
        </p:nvSpPr>
        <p:spPr>
          <a:xfrm>
            <a:off x="4480560" y="2081310"/>
            <a:ext cx="648000" cy="6480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"/>
          </a:p>
        </p:txBody>
      </p:sp>
      <p:sp>
        <p:nvSpPr>
          <p:cNvPr id="9" name="円/楕円 8"/>
          <p:cNvSpPr/>
          <p:nvPr/>
        </p:nvSpPr>
        <p:spPr>
          <a:xfrm>
            <a:off x="3356610" y="2081310"/>
            <a:ext cx="648000" cy="6480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"/>
          </a:p>
        </p:txBody>
      </p:sp>
      <p:sp>
        <p:nvSpPr>
          <p:cNvPr id="10" name="円/楕円 9"/>
          <p:cNvSpPr/>
          <p:nvPr/>
        </p:nvSpPr>
        <p:spPr>
          <a:xfrm>
            <a:off x="4240980" y="5034660"/>
            <a:ext cx="648000" cy="6480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"/>
          </a:p>
        </p:txBody>
      </p:sp>
      <p:sp>
        <p:nvSpPr>
          <p:cNvPr id="11" name="タイトル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515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81150" y="1624013"/>
            <a:ext cx="5924549" cy="45259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 anchorCtr="0">
            <a:noAutofit/>
          </a:bodyPr>
          <a:lstStyle/>
          <a:p>
            <a:pPr marL="0" indent="0" algn="ctr">
              <a:buNone/>
            </a:pPr>
            <a:endParaRPr kumimoji="1" lang="en-US" altLang="ja-JP" sz="2800" dirty="0"/>
          </a:p>
          <a:p>
            <a:pPr marL="0" indent="0" algn="ctr">
              <a:buNone/>
            </a:pPr>
            <a:endParaRPr kumimoji="1" lang="ja-JP" altLang="en-US" sz="28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&lt;#&gt;</a:t>
            </a: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2232060" y="5110260"/>
            <a:ext cx="576000" cy="57600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"/>
          </a:p>
        </p:txBody>
      </p:sp>
      <p:sp>
        <p:nvSpPr>
          <p:cNvPr id="7" name="円/楕円 6"/>
          <p:cNvSpPr/>
          <p:nvPr/>
        </p:nvSpPr>
        <p:spPr>
          <a:xfrm>
            <a:off x="5761170" y="2500860"/>
            <a:ext cx="576000" cy="57600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"/>
          </a:p>
        </p:txBody>
      </p:sp>
      <p:sp>
        <p:nvSpPr>
          <p:cNvPr id="10" name="円/楕円 9"/>
          <p:cNvSpPr/>
          <p:nvPr/>
        </p:nvSpPr>
        <p:spPr>
          <a:xfrm>
            <a:off x="4156560" y="3586260"/>
            <a:ext cx="576000" cy="57600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"/>
          </a:p>
        </p:txBody>
      </p:sp>
      <p:sp>
        <p:nvSpPr>
          <p:cNvPr id="11" name="タイトル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949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6" grpId="0" animBg="1"/>
      <p:bldP spid="7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98595" y="1635248"/>
            <a:ext cx="5924549" cy="45259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 anchorCtr="0">
            <a:noAutofit/>
          </a:bodyPr>
          <a:lstStyle/>
          <a:p>
            <a:pPr marL="0" indent="0" algn="ctr">
              <a:buNone/>
            </a:pPr>
            <a:endParaRPr kumimoji="1" lang="en-US" altLang="ja-JP" sz="2800" dirty="0"/>
          </a:p>
          <a:p>
            <a:pPr marL="0" indent="0" algn="ctr">
              <a:buNone/>
            </a:pPr>
            <a:endParaRPr kumimoji="1" lang="ja-JP" altLang="en-US" sz="28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&lt;#&gt;</a:t>
            </a: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2070840" y="3548010"/>
            <a:ext cx="648000" cy="6480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"/>
          </a:p>
        </p:txBody>
      </p:sp>
      <p:sp>
        <p:nvSpPr>
          <p:cNvPr id="7" name="円/楕円 6"/>
          <p:cNvSpPr/>
          <p:nvPr/>
        </p:nvSpPr>
        <p:spPr>
          <a:xfrm>
            <a:off x="4236870" y="3548010"/>
            <a:ext cx="648000" cy="6480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"/>
          </a:p>
        </p:txBody>
      </p:sp>
      <p:sp>
        <p:nvSpPr>
          <p:cNvPr id="8" name="円/楕円 7"/>
          <p:cNvSpPr/>
          <p:nvPr/>
        </p:nvSpPr>
        <p:spPr>
          <a:xfrm>
            <a:off x="3131370" y="3548010"/>
            <a:ext cx="648000" cy="6480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"/>
          </a:p>
        </p:txBody>
      </p:sp>
      <p:sp>
        <p:nvSpPr>
          <p:cNvPr id="9" name="円/楕円 8"/>
          <p:cNvSpPr/>
          <p:nvPr/>
        </p:nvSpPr>
        <p:spPr>
          <a:xfrm>
            <a:off x="6377190" y="3548010"/>
            <a:ext cx="648000" cy="6480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"/>
          </a:p>
        </p:txBody>
      </p:sp>
      <p:sp>
        <p:nvSpPr>
          <p:cNvPr id="10" name="円/楕円 9"/>
          <p:cNvSpPr/>
          <p:nvPr/>
        </p:nvSpPr>
        <p:spPr>
          <a:xfrm>
            <a:off x="5398620" y="3548010"/>
            <a:ext cx="648000" cy="6480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"/>
          </a:p>
        </p:txBody>
      </p:sp>
      <p:sp>
        <p:nvSpPr>
          <p:cNvPr id="11" name="タイトル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183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98595" y="1635248"/>
            <a:ext cx="5924549" cy="45259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 anchorCtr="0">
            <a:noAutofit/>
          </a:bodyPr>
          <a:lstStyle/>
          <a:p>
            <a:pPr marL="0" indent="0" algn="ctr">
              <a:buNone/>
            </a:pPr>
            <a:endParaRPr kumimoji="1" lang="en-US" altLang="ja-JP" sz="2800" dirty="0"/>
          </a:p>
          <a:p>
            <a:pPr marL="0" indent="0" algn="ctr">
              <a:buNone/>
            </a:pPr>
            <a:endParaRPr kumimoji="1" lang="ja-JP" altLang="en-US" sz="28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&lt;#&gt;</a:t>
            </a: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1" name="コンテンツ プレースホルダ 11" descr="盤0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25774" y="2489448"/>
            <a:ext cx="5380422" cy="2768352"/>
          </a:xfrm>
          <a:prstGeom prst="rect">
            <a:avLst/>
          </a:prstGeom>
        </p:spPr>
      </p:pic>
      <p:sp>
        <p:nvSpPr>
          <p:cNvPr id="12" name="タイトル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611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98595" y="1635248"/>
            <a:ext cx="5924549" cy="45259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 anchorCtr="0">
            <a:noAutofit/>
          </a:bodyPr>
          <a:lstStyle/>
          <a:p>
            <a:pPr marL="0" indent="0" algn="ctr">
              <a:buNone/>
            </a:pPr>
            <a:endParaRPr kumimoji="1" lang="en-US" altLang="ja-JP" sz="2800" dirty="0"/>
          </a:p>
          <a:p>
            <a:pPr marL="0" indent="0" algn="ctr">
              <a:buNone/>
            </a:pPr>
            <a:endParaRPr kumimoji="1" lang="ja-JP" altLang="en-US" sz="28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&lt;#&gt;</a:t>
            </a: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1" name="コンテンツ プレースホルダ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5774" y="3272845"/>
            <a:ext cx="5380422" cy="1201558"/>
          </a:xfrm>
          <a:prstGeom prst="rect">
            <a:avLst/>
          </a:prstGeom>
        </p:spPr>
      </p:pic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092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98595" y="1635248"/>
            <a:ext cx="5924549" cy="45259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 anchorCtr="0">
            <a:noAutofit/>
          </a:bodyPr>
          <a:lstStyle/>
          <a:p>
            <a:pPr marL="0" indent="0" algn="ctr">
              <a:buNone/>
            </a:pPr>
            <a:endParaRPr kumimoji="1" lang="en-US" altLang="ja-JP" sz="2800" dirty="0"/>
          </a:p>
          <a:p>
            <a:pPr marL="0" indent="0" algn="ctr">
              <a:buNone/>
            </a:pPr>
            <a:endParaRPr kumimoji="1" lang="ja-JP" altLang="en-US" sz="28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&lt;#&gt;</a:t>
            </a: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コンテンツ プレースホルダ 11" descr="盤0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06166" y="2357264"/>
            <a:ext cx="4970888" cy="2557636"/>
          </a:xfrm>
          <a:prstGeom prst="rect">
            <a:avLst/>
          </a:prstGeom>
        </p:spPr>
      </p:pic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64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98595" y="1635248"/>
            <a:ext cx="5924549" cy="45259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 anchorCtr="0">
            <a:noAutofit/>
          </a:bodyPr>
          <a:lstStyle/>
          <a:p>
            <a:pPr marL="0" indent="0" algn="ctr">
              <a:buNone/>
            </a:pPr>
            <a:endParaRPr kumimoji="1" lang="en-US" altLang="ja-JP" sz="2800" dirty="0"/>
          </a:p>
          <a:p>
            <a:pPr marL="0" indent="0" algn="ctr">
              <a:buNone/>
            </a:pPr>
            <a:endParaRPr kumimoji="1" lang="ja-JP" altLang="en-US" sz="28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&lt;#&gt;</a:t>
            </a: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コンテンツ プレースホルダ 9" descr="104010ネズミ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9912" y="4369296"/>
            <a:ext cx="1219944" cy="1219944"/>
          </a:xfrm>
          <a:prstGeom prst="rect">
            <a:avLst/>
          </a:prstGeom>
        </p:spPr>
      </p:pic>
      <p:pic>
        <p:nvPicPr>
          <p:cNvPr id="9" name="コンテンツ プレースホルダ 9" descr="104010ネズミ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8240" y="2924944"/>
            <a:ext cx="1219944" cy="1219944"/>
          </a:xfrm>
          <a:prstGeom prst="rect">
            <a:avLst/>
          </a:prstGeom>
        </p:spPr>
      </p:pic>
      <p:pic>
        <p:nvPicPr>
          <p:cNvPr id="10" name="コンテンツ プレースホルダ 9" descr="104010ネズミ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71800" y="2276872"/>
            <a:ext cx="1219944" cy="1219944"/>
          </a:xfrm>
          <a:prstGeom prst="rect">
            <a:avLst/>
          </a:prstGeom>
        </p:spPr>
      </p:pic>
      <p:pic>
        <p:nvPicPr>
          <p:cNvPr id="13" name="コンテンツ プレースホルダ 9" descr="104010ネズミ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2161828" y="4521696"/>
            <a:ext cx="1219944" cy="1219944"/>
          </a:xfrm>
          <a:prstGeom prst="rect">
            <a:avLst/>
          </a:prstGeom>
        </p:spPr>
      </p:pic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6061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98595" y="1635248"/>
            <a:ext cx="5924549" cy="45259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 anchorCtr="0">
            <a:noAutofit/>
          </a:bodyPr>
          <a:lstStyle/>
          <a:p>
            <a:pPr marL="0" indent="0" algn="ctr">
              <a:buNone/>
            </a:pPr>
            <a:endParaRPr kumimoji="1" lang="en-US" altLang="ja-JP" sz="2800" dirty="0"/>
          </a:p>
          <a:p>
            <a:pPr marL="0" indent="0" algn="ctr">
              <a:buNone/>
            </a:pPr>
            <a:endParaRPr kumimoji="1" lang="ja-JP" altLang="en-US" sz="28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&lt;#&gt;</a:t>
            </a: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図 7" descr="104031ゾウ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89796" y="3493418"/>
            <a:ext cx="2636936" cy="2636936"/>
          </a:xfrm>
          <a:prstGeom prst="rect">
            <a:avLst/>
          </a:prstGeom>
        </p:spPr>
      </p:pic>
      <p:pic>
        <p:nvPicPr>
          <p:cNvPr id="9" name="図 8" descr="104031ゾウ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26732" y="1835274"/>
            <a:ext cx="2636936" cy="2636936"/>
          </a:xfrm>
          <a:prstGeom prst="rect">
            <a:avLst/>
          </a:prstGeom>
        </p:spPr>
      </p:pic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569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81150" y="1624013"/>
            <a:ext cx="5924549" cy="45259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ja-JP" altLang="en-US" sz="28700" dirty="0"/>
              <a:t>５</a:t>
            </a:r>
            <a:endParaRPr kumimoji="1" lang="ja-JP" altLang="en-US" sz="287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&lt;#&gt;</a:t>
            </a: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6560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98595" y="1635248"/>
            <a:ext cx="5924549" cy="45259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 anchorCtr="0">
            <a:noAutofit/>
          </a:bodyPr>
          <a:lstStyle/>
          <a:p>
            <a:pPr marL="0" indent="0" algn="ctr">
              <a:buNone/>
            </a:pPr>
            <a:endParaRPr kumimoji="1" lang="en-US" altLang="ja-JP" sz="2800" dirty="0"/>
          </a:p>
          <a:p>
            <a:pPr marL="0" indent="0" algn="ctr">
              <a:buNone/>
            </a:pPr>
            <a:endParaRPr kumimoji="1" lang="ja-JP" altLang="en-US" sz="28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&lt;#&gt;</a:t>
            </a: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5100" y="2133600"/>
            <a:ext cx="3733800" cy="3733800"/>
          </a:xfrm>
          <a:prstGeom prst="rect">
            <a:avLst/>
          </a:prstGeom>
        </p:spPr>
      </p:pic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424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98595" y="1635248"/>
            <a:ext cx="5924549" cy="45259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 anchorCtr="0">
            <a:noAutofit/>
          </a:bodyPr>
          <a:lstStyle/>
          <a:p>
            <a:pPr marL="0" indent="0" algn="ctr">
              <a:buNone/>
            </a:pPr>
            <a:endParaRPr kumimoji="1" lang="en-US" altLang="ja-JP" sz="2800" dirty="0"/>
          </a:p>
          <a:p>
            <a:pPr marL="0" indent="0" algn="ctr">
              <a:buNone/>
            </a:pPr>
            <a:endParaRPr kumimoji="1" lang="ja-JP" altLang="en-US" sz="28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&lt;#&gt;</a:t>
            </a: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0700" y="4305300"/>
            <a:ext cx="1562100" cy="156210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950" y="3238500"/>
            <a:ext cx="1562100" cy="1562100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1650" y="4457700"/>
            <a:ext cx="1562100" cy="1562100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4050" y="2019300"/>
            <a:ext cx="1562100" cy="1562100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7900" y="2076450"/>
            <a:ext cx="1562100" cy="1562100"/>
          </a:xfrm>
          <a:prstGeom prst="rect">
            <a:avLst/>
          </a:prstGeom>
        </p:spPr>
      </p:pic>
      <p:sp>
        <p:nvSpPr>
          <p:cNvPr id="11" name="タイトル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303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dirty="0"/>
              <a:t>アレンジして活用！</a:t>
            </a:r>
            <a:endParaRPr kumimoji="1" lang="ja-JP" altLang="en-US" dirty="0"/>
          </a:p>
        </p:txBody>
      </p:sp>
      <p:sp>
        <p:nvSpPr>
          <p:cNvPr id="6" name="角丸四角形吹き出し 5"/>
          <p:cNvSpPr/>
          <p:nvPr/>
        </p:nvSpPr>
        <p:spPr>
          <a:xfrm>
            <a:off x="457200" y="1524002"/>
            <a:ext cx="4343400" cy="1504950"/>
          </a:xfrm>
          <a:prstGeom prst="wedgeRoundRectCallout">
            <a:avLst>
              <a:gd name="adj1" fmla="val -54620"/>
              <a:gd name="adj2" fmla="val 67591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524002"/>
            <a:ext cx="4343400" cy="1600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動きを変える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５のときは「？」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５じゃないときは「？」</a:t>
            </a:r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&lt;#&gt;</a:t>
            </a: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457200" y="3143250"/>
            <a:ext cx="8686800" cy="1123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altLang="ja-JP" sz="4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角丸四角形吹き出し 7"/>
          <p:cNvSpPr/>
          <p:nvPr/>
        </p:nvSpPr>
        <p:spPr>
          <a:xfrm>
            <a:off x="4324350" y="3352800"/>
            <a:ext cx="4343400" cy="1152525"/>
          </a:xfrm>
          <a:prstGeom prst="wedgeRoundRectCallout">
            <a:avLst>
              <a:gd name="adj1" fmla="val 55906"/>
              <a:gd name="adj2" fmla="val 80814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4495800" y="3457575"/>
            <a:ext cx="43434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１たした数を答えましょう。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Font typeface="Arial" pitchFamily="34" charset="0"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１ひいた数を答えましょう。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819150" y="4610100"/>
            <a:ext cx="3676650" cy="1676400"/>
          </a:xfrm>
          <a:prstGeom prst="wedgeRoundRectCallout">
            <a:avLst>
              <a:gd name="adj1" fmla="val 73248"/>
              <a:gd name="adj2" fmla="val 65938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990600" y="4705350"/>
            <a:ext cx="3810000" cy="13525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○より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Font typeface="Arial" pitchFamily="34" charset="0"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大きかったら「？」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Font typeface="Arial" pitchFamily="34" charset="0"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小さかったら「？」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1660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3" grpId="0" build="p"/>
      <p:bldP spid="8" grpId="0" animBg="1"/>
      <p:bldP spid="9" grpId="0"/>
      <p:bldP spid="10" grpId="0" animBg="1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81150" y="1624013"/>
            <a:ext cx="5924549" cy="45259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ja-JP" altLang="en-US" sz="28700" dirty="0"/>
              <a:t>３</a:t>
            </a:r>
            <a:endParaRPr kumimoji="1" lang="ja-JP" altLang="en-US" sz="287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&lt;#&gt;</a:t>
            </a: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6679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81150" y="1624013"/>
            <a:ext cx="5924549" cy="45259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ja-JP" altLang="en-US" sz="28700" dirty="0"/>
              <a:t>８</a:t>
            </a:r>
            <a:endParaRPr kumimoji="1" lang="ja-JP" altLang="en-US" sz="287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&lt;#&gt;</a:t>
            </a: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062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81150" y="1624013"/>
            <a:ext cx="5924549" cy="45259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 anchorCtr="0">
            <a:noAutofit/>
          </a:bodyPr>
          <a:lstStyle/>
          <a:p>
            <a:pPr marL="0" indent="0" algn="ctr">
              <a:buNone/>
            </a:pPr>
            <a:r>
              <a:rPr lang="ja-JP" altLang="en-US" sz="13800" dirty="0"/>
              <a:t>５</a:t>
            </a:r>
            <a:endParaRPr kumimoji="1" lang="ja-JP" altLang="en-US" sz="138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&lt;#&gt;</a:t>
            </a: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640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81150" y="1624013"/>
            <a:ext cx="5924549" cy="45259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 anchorCtr="0">
            <a:noAutofit/>
          </a:bodyPr>
          <a:lstStyle/>
          <a:p>
            <a:pPr marL="0" indent="0" algn="r">
              <a:buNone/>
            </a:pPr>
            <a:r>
              <a:rPr kumimoji="1" lang="ja-JP" altLang="en-US" sz="11500" dirty="0"/>
              <a:t>５ 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&lt;#&gt;</a:t>
            </a: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9932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81150" y="1624013"/>
            <a:ext cx="5924549" cy="45259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ja-JP" altLang="en-US" sz="28700" dirty="0"/>
              <a:t>９</a:t>
            </a:r>
            <a:endParaRPr kumimoji="1" lang="ja-JP" altLang="en-US" sz="287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&lt;#&gt;</a:t>
            </a: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03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81150" y="1624013"/>
            <a:ext cx="5924549" cy="45259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 anchorCtr="0">
            <a:noAutofit/>
          </a:bodyPr>
          <a:lstStyle/>
          <a:p>
            <a:pPr marL="0" indent="0">
              <a:buNone/>
            </a:pPr>
            <a:r>
              <a:rPr kumimoji="1" lang="ja-JP" altLang="en-US" sz="11500" dirty="0"/>
              <a:t>２ 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&lt;#&gt;</a:t>
            </a: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1820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81150" y="1624013"/>
            <a:ext cx="5924549" cy="45259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 anchorCtr="0">
            <a:noAutofit/>
          </a:bodyPr>
          <a:lstStyle/>
          <a:p>
            <a:pPr marL="0" indent="0" algn="ctr">
              <a:buNone/>
            </a:pPr>
            <a:r>
              <a:rPr lang="ja-JP" altLang="en-US" sz="13800" dirty="0"/>
              <a:t>６</a:t>
            </a:r>
            <a:endParaRPr kumimoji="1" lang="ja-JP" altLang="en-US" sz="138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&lt;#&gt;</a:t>
            </a: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679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theme/theme1.xml><?xml version="1.0" encoding="utf-8"?>
<a:theme xmlns:a="http://schemas.openxmlformats.org/drawingml/2006/main" name="3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68453BC07C759548BFCDF9FF33AD4F35" ma:contentTypeVersion="11" ma:contentTypeDescription="新しいドキュメントを作成します。" ma:contentTypeScope="" ma:versionID="fd003cb0200ac22ea337e443a485bf79">
  <xsd:schema xmlns:xsd="http://www.w3.org/2001/XMLSchema" xmlns:xs="http://www.w3.org/2001/XMLSchema" xmlns:p="http://schemas.microsoft.com/office/2006/metadata/properties" xmlns:ns2="20e2b3f4-be49-41e1-8727-2135863ad62e" xmlns:ns3="2d86b8c9-d0d0-4438-9587-6bdfe302192f" targetNamespace="http://schemas.microsoft.com/office/2006/metadata/properties" ma:root="true" ma:fieldsID="745fc6463cb50532b5a388bb5438d898" ns2:_="" ns3:_="">
    <xsd:import namespace="20e2b3f4-be49-41e1-8727-2135863ad62e"/>
    <xsd:import namespace="2d86b8c9-d0d0-4438-9587-6bdfe30219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e2b3f4-be49-41e1-8727-2135863ad6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d775feba-594c-4860-8e5a-2ca534a6211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86b8c9-d0d0-4438-9587-6bdfe302192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840a0ddd-d37b-4180-b5d8-ee54781befba}" ma:internalName="TaxCatchAll" ma:showField="CatchAllData" ma:web="2d86b8c9-d0d0-4438-9587-6bdfe302192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0e2b3f4-be49-41e1-8727-2135863ad62e">
      <Terms xmlns="http://schemas.microsoft.com/office/infopath/2007/PartnerControls"/>
    </lcf76f155ced4ddcb4097134ff3c332f>
    <TaxCatchAll xmlns="2d86b8c9-d0d0-4438-9587-6bdfe302192f" xsi:nil="true"/>
  </documentManagement>
</p:properties>
</file>

<file path=customXml/itemProps1.xml><?xml version="1.0" encoding="utf-8"?>
<ds:datastoreItem xmlns:ds="http://schemas.openxmlformats.org/officeDocument/2006/customXml" ds:itemID="{8F5DD03D-7C10-44BF-96BF-F696622B3D7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76DE43C-12EA-470A-BF12-CE31791549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e2b3f4-be49-41e1-8727-2135863ad62e"/>
    <ds:schemaRef ds:uri="2d86b8c9-d0d0-4438-9587-6bdfe30219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7FDCAE8-CBB9-43CC-832E-2557C2CCEA4F}">
  <ds:schemaRefs>
    <ds:schemaRef ds:uri="http://schemas.microsoft.com/office/2006/documentManagement/types"/>
    <ds:schemaRef ds:uri="http://purl.org/dc/terms/"/>
    <ds:schemaRef ds:uri="20e2b3f4-be49-41e1-8727-2135863ad62e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2d86b8c9-d0d0-4438-9587-6bdfe302192f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2515</TotalTime>
  <Words>668</Words>
  <Application>Microsoft Office PowerPoint</Application>
  <PresentationFormat>画面に合わせる (4:3)</PresentationFormat>
  <Paragraphs>133</Paragraphs>
  <Slides>22</Slides>
  <Notes>22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27" baseType="lpstr">
      <vt:lpstr>HG丸ｺﾞｼｯｸM-PRO</vt:lpstr>
      <vt:lpstr>ＭＳ Ｐゴシック</vt:lpstr>
      <vt:lpstr>Arial</vt:lpstr>
      <vt:lpstr>Calibri</vt:lpstr>
      <vt:lpstr>3_Office テーマ</vt:lpstr>
      <vt:lpstr>パン　と　ギュッ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アレンジして活用！</vt:lpstr>
    </vt:vector>
  </TitlesOfParts>
  <Company>北九州市教育委員会学務部学事課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CSP127</dc:creator>
  <cp:lastModifiedBy>國丸 由希子</cp:lastModifiedBy>
  <cp:revision>107</cp:revision>
  <cp:lastPrinted>2018-07-23T07:03:55Z</cp:lastPrinted>
  <dcterms:created xsi:type="dcterms:W3CDTF">2018-07-19T07:41:06Z</dcterms:created>
  <dcterms:modified xsi:type="dcterms:W3CDTF">2022-08-03T08:02:28Z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0x01010068453BC07C759548BFCDF9FF33AD4F35</vt:lpwstr>
  </property>
  <property fmtid="{D5CDD505-2E9C-101B-9397-08002B2CF9AE}" pid="3" name="MediaServiceImageTags">
    <vt:lpwstr/>
  </property>
</Properties>
</file>