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63" r:id="rId7"/>
    <p:sldId id="274" r:id="rId8"/>
    <p:sldId id="260" r:id="rId9"/>
    <p:sldId id="264" r:id="rId10"/>
    <p:sldId id="266" r:id="rId11"/>
    <p:sldId id="262" r:id="rId12"/>
    <p:sldId id="265" r:id="rId13"/>
    <p:sldId id="261" r:id="rId14"/>
    <p:sldId id="259" r:id="rId15"/>
    <p:sldId id="268" r:id="rId16"/>
    <p:sldId id="267" r:id="rId17"/>
    <p:sldId id="269" r:id="rId18"/>
    <p:sldId id="272" r:id="rId19"/>
    <p:sldId id="271" r:id="rId20"/>
    <p:sldId id="273" r:id="rId21"/>
    <p:sldId id="270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84B996-6529-41CB-848C-4C42771BCDF1}" v="430" dt="2025-06-30T06:10:18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4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井窪　香" userId="1844898d-ff81-49d2-ae56-80ae3a857f19" providerId="ADAL" clId="{8D86742D-3D92-4092-A977-64B19FDCCCDD}"/>
    <pc:docChg chg="custSel addSld modSld">
      <pc:chgData name="井窪　香" userId="1844898d-ff81-49d2-ae56-80ae3a857f19" providerId="ADAL" clId="{8D86742D-3D92-4092-A977-64B19FDCCCDD}" dt="2025-06-27T06:47:40.317" v="319" actId="255"/>
      <pc:docMkLst>
        <pc:docMk/>
      </pc:docMkLst>
      <pc:sldChg chg="addSp modSp mod modAnim">
        <pc:chgData name="井窪　香" userId="1844898d-ff81-49d2-ae56-80ae3a857f19" providerId="ADAL" clId="{8D86742D-3D92-4092-A977-64B19FDCCCDD}" dt="2025-06-27T06:43:56.879" v="292" actId="113"/>
        <pc:sldMkLst>
          <pc:docMk/>
          <pc:sldMk cId="2403040006" sldId="256"/>
        </pc:sldMkLst>
        <pc:spChg chg="mod">
          <ac:chgData name="井窪　香" userId="1844898d-ff81-49d2-ae56-80ae3a857f19" providerId="ADAL" clId="{8D86742D-3D92-4092-A977-64B19FDCCCDD}" dt="2025-06-27T06:43:52.659" v="291" actId="113"/>
          <ac:spMkLst>
            <pc:docMk/>
            <pc:sldMk cId="2403040006" sldId="256"/>
            <ac:spMk id="2" creationId="{AAA2164F-81B2-B1EF-17CB-C9E8B48E0351}"/>
          </ac:spMkLst>
        </pc:spChg>
        <pc:spChg chg="mod">
          <ac:chgData name="井窪　香" userId="1844898d-ff81-49d2-ae56-80ae3a857f19" providerId="ADAL" clId="{8D86742D-3D92-4092-A977-64B19FDCCCDD}" dt="2025-06-27T06:43:56.879" v="292" actId="113"/>
          <ac:spMkLst>
            <pc:docMk/>
            <pc:sldMk cId="2403040006" sldId="256"/>
            <ac:spMk id="3" creationId="{0E29D3B3-058E-17D3-1934-ED43E5AA2B2E}"/>
          </ac:spMkLst>
        </pc:spChg>
        <pc:picChg chg="add mod">
          <ac:chgData name="井窪　香" userId="1844898d-ff81-49d2-ae56-80ae3a857f19" providerId="ADAL" clId="{8D86742D-3D92-4092-A977-64B19FDCCCDD}" dt="2025-06-27T02:54:26.685" v="140" actId="1076"/>
          <ac:picMkLst>
            <pc:docMk/>
            <pc:sldMk cId="2403040006" sldId="256"/>
            <ac:picMk id="4" creationId="{2C7A3B19-EA31-D3E8-B9B7-850223332184}"/>
          </ac:picMkLst>
        </pc:picChg>
      </pc:sldChg>
      <pc:sldChg chg="modSp mod modTransition">
        <pc:chgData name="井窪　香" userId="1844898d-ff81-49d2-ae56-80ae3a857f19" providerId="ADAL" clId="{8D86742D-3D92-4092-A977-64B19FDCCCDD}" dt="2025-06-27T06:44:02.941" v="293" actId="113"/>
        <pc:sldMkLst>
          <pc:docMk/>
          <pc:sldMk cId="1663400882" sldId="257"/>
        </pc:sldMkLst>
        <pc:spChg chg="mod">
          <ac:chgData name="井窪　香" userId="1844898d-ff81-49d2-ae56-80ae3a857f19" providerId="ADAL" clId="{8D86742D-3D92-4092-A977-64B19FDCCCDD}" dt="2025-06-27T06:44:02.941" v="293" actId="113"/>
          <ac:spMkLst>
            <pc:docMk/>
            <pc:sldMk cId="1663400882" sldId="257"/>
            <ac:spMk id="2" creationId="{A106D37E-7FC5-DF43-D26A-0C20EE9CB977}"/>
          </ac:spMkLst>
        </pc:spChg>
        <pc:picChg chg="mod modCrop">
          <ac:chgData name="井窪　香" userId="1844898d-ff81-49d2-ae56-80ae3a857f19" providerId="ADAL" clId="{8D86742D-3D92-4092-A977-64B19FDCCCDD}" dt="2025-06-27T06:36:50.002" v="277" actId="1076"/>
          <ac:picMkLst>
            <pc:docMk/>
            <pc:sldMk cId="1663400882" sldId="257"/>
            <ac:picMk id="3" creationId="{B71DCFE3-CF54-47F1-F5C1-A53BF95875F4}"/>
          </ac:picMkLst>
        </pc:picChg>
      </pc:sldChg>
      <pc:sldChg chg="modSp mod modTransition">
        <pc:chgData name="井窪　香" userId="1844898d-ff81-49d2-ae56-80ae3a857f19" providerId="ADAL" clId="{8D86742D-3D92-4092-A977-64B19FDCCCDD}" dt="2025-06-27T06:45:15.609" v="303" actId="113"/>
        <pc:sldMkLst>
          <pc:docMk/>
          <pc:sldMk cId="2358164416" sldId="259"/>
        </pc:sldMkLst>
        <pc:spChg chg="mod">
          <ac:chgData name="井窪　香" userId="1844898d-ff81-49d2-ae56-80ae3a857f19" providerId="ADAL" clId="{8D86742D-3D92-4092-A977-64B19FDCCCDD}" dt="2025-06-27T06:45:15.609" v="303" actId="113"/>
          <ac:spMkLst>
            <pc:docMk/>
            <pc:sldMk cId="2358164416" sldId="259"/>
            <ac:spMk id="2" creationId="{EF7B1EAD-ACD2-4898-85FD-5D3DEC289CA6}"/>
          </ac:spMkLst>
        </pc:spChg>
      </pc:sldChg>
      <pc:sldChg chg="modSp mod modTransition">
        <pc:chgData name="井窪　香" userId="1844898d-ff81-49d2-ae56-80ae3a857f19" providerId="ADAL" clId="{8D86742D-3D92-4092-A977-64B19FDCCCDD}" dt="2025-06-27T06:44:26.845" v="296" actId="113"/>
        <pc:sldMkLst>
          <pc:docMk/>
          <pc:sldMk cId="2485600748" sldId="260"/>
        </pc:sldMkLst>
        <pc:spChg chg="mod">
          <ac:chgData name="井窪　香" userId="1844898d-ff81-49d2-ae56-80ae3a857f19" providerId="ADAL" clId="{8D86742D-3D92-4092-A977-64B19FDCCCDD}" dt="2025-06-27T06:44:26.845" v="296" actId="113"/>
          <ac:spMkLst>
            <pc:docMk/>
            <pc:sldMk cId="2485600748" sldId="260"/>
            <ac:spMk id="2" creationId="{06055FE9-CB02-A435-FA0C-B3287F82DB23}"/>
          </ac:spMkLst>
        </pc:spChg>
      </pc:sldChg>
      <pc:sldChg chg="modSp mod modTransition">
        <pc:chgData name="井窪　香" userId="1844898d-ff81-49d2-ae56-80ae3a857f19" providerId="ADAL" clId="{8D86742D-3D92-4092-A977-64B19FDCCCDD}" dt="2025-06-27T06:45:11.130" v="302" actId="113"/>
        <pc:sldMkLst>
          <pc:docMk/>
          <pc:sldMk cId="1487340819" sldId="261"/>
        </pc:sldMkLst>
        <pc:spChg chg="mod">
          <ac:chgData name="井窪　香" userId="1844898d-ff81-49d2-ae56-80ae3a857f19" providerId="ADAL" clId="{8D86742D-3D92-4092-A977-64B19FDCCCDD}" dt="2025-06-27T06:45:11.130" v="302" actId="113"/>
          <ac:spMkLst>
            <pc:docMk/>
            <pc:sldMk cId="1487340819" sldId="261"/>
            <ac:spMk id="2" creationId="{BCF17689-7D7F-B24D-0007-18BD797FB4EE}"/>
          </ac:spMkLst>
        </pc:spChg>
      </pc:sldChg>
      <pc:sldChg chg="modSp mod modTransition">
        <pc:chgData name="井窪　香" userId="1844898d-ff81-49d2-ae56-80ae3a857f19" providerId="ADAL" clId="{8D86742D-3D92-4092-A977-64B19FDCCCDD}" dt="2025-06-27T06:44:45.270" v="299" actId="113"/>
        <pc:sldMkLst>
          <pc:docMk/>
          <pc:sldMk cId="1684705278" sldId="262"/>
        </pc:sldMkLst>
        <pc:spChg chg="mod">
          <ac:chgData name="井窪　香" userId="1844898d-ff81-49d2-ae56-80ae3a857f19" providerId="ADAL" clId="{8D86742D-3D92-4092-A977-64B19FDCCCDD}" dt="2025-06-27T06:44:45.270" v="299" actId="113"/>
          <ac:spMkLst>
            <pc:docMk/>
            <pc:sldMk cId="1684705278" sldId="262"/>
            <ac:spMk id="2" creationId="{B4386FCF-CF3B-6D4D-320F-11A7E8B4A4A2}"/>
          </ac:spMkLst>
        </pc:spChg>
      </pc:sldChg>
      <pc:sldChg chg="addSp modSp mod modTransition modAnim">
        <pc:chgData name="井窪　香" userId="1844898d-ff81-49d2-ae56-80ae3a857f19" providerId="ADAL" clId="{8D86742D-3D92-4092-A977-64B19FDCCCDD}" dt="2025-06-27T06:44:10.958" v="294" actId="113"/>
        <pc:sldMkLst>
          <pc:docMk/>
          <pc:sldMk cId="3199527718" sldId="263"/>
        </pc:sldMkLst>
        <pc:spChg chg="mod">
          <ac:chgData name="井窪　香" userId="1844898d-ff81-49d2-ae56-80ae3a857f19" providerId="ADAL" clId="{8D86742D-3D92-4092-A977-64B19FDCCCDD}" dt="2025-06-27T06:44:10.958" v="294" actId="113"/>
          <ac:spMkLst>
            <pc:docMk/>
            <pc:sldMk cId="3199527718" sldId="263"/>
            <ac:spMk id="2" creationId="{88D285D7-1AF6-1FC7-9A1D-A7861778AAEC}"/>
          </ac:spMkLst>
        </pc:spChg>
        <pc:picChg chg="add mod modCrop">
          <ac:chgData name="井窪　香" userId="1844898d-ff81-49d2-ae56-80ae3a857f19" providerId="ADAL" clId="{8D86742D-3D92-4092-A977-64B19FDCCCDD}" dt="2025-06-27T06:36:31.766" v="272" actId="1076"/>
          <ac:picMkLst>
            <pc:docMk/>
            <pc:sldMk cId="3199527718" sldId="263"/>
            <ac:picMk id="3" creationId="{F4FAC3EA-CA62-565E-5631-EF4D19BF8C1B}"/>
          </ac:picMkLst>
        </pc:picChg>
      </pc:sldChg>
      <pc:sldChg chg="modSp mod modTransition">
        <pc:chgData name="井窪　香" userId="1844898d-ff81-49d2-ae56-80ae3a857f19" providerId="ADAL" clId="{8D86742D-3D92-4092-A977-64B19FDCCCDD}" dt="2025-06-27T06:44:32.139" v="297" actId="113"/>
        <pc:sldMkLst>
          <pc:docMk/>
          <pc:sldMk cId="690156143" sldId="264"/>
        </pc:sldMkLst>
        <pc:spChg chg="mod">
          <ac:chgData name="井窪　香" userId="1844898d-ff81-49d2-ae56-80ae3a857f19" providerId="ADAL" clId="{8D86742D-3D92-4092-A977-64B19FDCCCDD}" dt="2025-06-27T06:44:32.139" v="297" actId="113"/>
          <ac:spMkLst>
            <pc:docMk/>
            <pc:sldMk cId="690156143" sldId="264"/>
            <ac:spMk id="2" creationId="{C6ECEF5C-5539-E2E5-138D-2B6588238907}"/>
          </ac:spMkLst>
        </pc:spChg>
      </pc:sldChg>
      <pc:sldChg chg="modSp mod modTransition">
        <pc:chgData name="井窪　香" userId="1844898d-ff81-49d2-ae56-80ae3a857f19" providerId="ADAL" clId="{8D86742D-3D92-4092-A977-64B19FDCCCDD}" dt="2025-06-27T06:45:06.096" v="301" actId="113"/>
        <pc:sldMkLst>
          <pc:docMk/>
          <pc:sldMk cId="1731758546" sldId="265"/>
        </pc:sldMkLst>
        <pc:spChg chg="mod">
          <ac:chgData name="井窪　香" userId="1844898d-ff81-49d2-ae56-80ae3a857f19" providerId="ADAL" clId="{8D86742D-3D92-4092-A977-64B19FDCCCDD}" dt="2025-06-27T06:45:06.096" v="301" actId="113"/>
          <ac:spMkLst>
            <pc:docMk/>
            <pc:sldMk cId="1731758546" sldId="265"/>
            <ac:spMk id="2" creationId="{FE3B79F6-C199-4120-107D-7EEFD8E26D15}"/>
          </ac:spMkLst>
        </pc:spChg>
      </pc:sldChg>
      <pc:sldChg chg="modSp mod modTransition">
        <pc:chgData name="井窪　香" userId="1844898d-ff81-49d2-ae56-80ae3a857f19" providerId="ADAL" clId="{8D86742D-3D92-4092-A977-64B19FDCCCDD}" dt="2025-06-27T06:44:38.670" v="298" actId="113"/>
        <pc:sldMkLst>
          <pc:docMk/>
          <pc:sldMk cId="2858166323" sldId="266"/>
        </pc:sldMkLst>
        <pc:spChg chg="mod">
          <ac:chgData name="井窪　香" userId="1844898d-ff81-49d2-ae56-80ae3a857f19" providerId="ADAL" clId="{8D86742D-3D92-4092-A977-64B19FDCCCDD}" dt="2025-06-27T06:44:38.670" v="298" actId="113"/>
          <ac:spMkLst>
            <pc:docMk/>
            <pc:sldMk cId="2858166323" sldId="266"/>
            <ac:spMk id="2" creationId="{A7F71A86-C43F-837D-A346-AEB85099B692}"/>
          </ac:spMkLst>
        </pc:spChg>
      </pc:sldChg>
      <pc:sldChg chg="modSp mod modTransition">
        <pc:chgData name="井窪　香" userId="1844898d-ff81-49d2-ae56-80ae3a857f19" providerId="ADAL" clId="{8D86742D-3D92-4092-A977-64B19FDCCCDD}" dt="2025-06-27T06:45:55.877" v="307" actId="1076"/>
        <pc:sldMkLst>
          <pc:docMk/>
          <pc:sldMk cId="445844218" sldId="267"/>
        </pc:sldMkLst>
        <pc:spChg chg="mod">
          <ac:chgData name="井窪　香" userId="1844898d-ff81-49d2-ae56-80ae3a857f19" providerId="ADAL" clId="{8D86742D-3D92-4092-A977-64B19FDCCCDD}" dt="2025-06-27T06:45:55.877" v="307" actId="1076"/>
          <ac:spMkLst>
            <pc:docMk/>
            <pc:sldMk cId="445844218" sldId="267"/>
            <ac:spMk id="2" creationId="{37B33D13-6DF2-690C-1C0A-A0CF196C0BC3}"/>
          </ac:spMkLst>
        </pc:spChg>
      </pc:sldChg>
      <pc:sldChg chg="modSp mod modTransition">
        <pc:chgData name="井窪　香" userId="1844898d-ff81-49d2-ae56-80ae3a857f19" providerId="ADAL" clId="{8D86742D-3D92-4092-A977-64B19FDCCCDD}" dt="2025-06-27T06:45:29.092" v="305" actId="1076"/>
        <pc:sldMkLst>
          <pc:docMk/>
          <pc:sldMk cId="977478396" sldId="268"/>
        </pc:sldMkLst>
        <pc:spChg chg="mod">
          <ac:chgData name="井窪　香" userId="1844898d-ff81-49d2-ae56-80ae3a857f19" providerId="ADAL" clId="{8D86742D-3D92-4092-A977-64B19FDCCCDD}" dt="2025-06-27T06:45:29.092" v="305" actId="1076"/>
          <ac:spMkLst>
            <pc:docMk/>
            <pc:sldMk cId="977478396" sldId="268"/>
            <ac:spMk id="2" creationId="{ECA8D5E4-7453-DEEC-211D-DEDAA3C6CADA}"/>
          </ac:spMkLst>
        </pc:spChg>
      </pc:sldChg>
      <pc:sldChg chg="modSp mod modTransition">
        <pc:chgData name="井窪　香" userId="1844898d-ff81-49d2-ae56-80ae3a857f19" providerId="ADAL" clId="{8D86742D-3D92-4092-A977-64B19FDCCCDD}" dt="2025-06-27T06:46:04.765" v="308" actId="113"/>
        <pc:sldMkLst>
          <pc:docMk/>
          <pc:sldMk cId="3957120577" sldId="269"/>
        </pc:sldMkLst>
        <pc:spChg chg="mod">
          <ac:chgData name="井窪　香" userId="1844898d-ff81-49d2-ae56-80ae3a857f19" providerId="ADAL" clId="{8D86742D-3D92-4092-A977-64B19FDCCCDD}" dt="2025-06-27T06:46:04.765" v="308" actId="113"/>
          <ac:spMkLst>
            <pc:docMk/>
            <pc:sldMk cId="3957120577" sldId="269"/>
            <ac:spMk id="2" creationId="{7836182E-DC4D-C919-0DE7-1E6311428C23}"/>
          </ac:spMkLst>
        </pc:spChg>
      </pc:sldChg>
      <pc:sldChg chg="modSp mod modTransition">
        <pc:chgData name="井窪　香" userId="1844898d-ff81-49d2-ae56-80ae3a857f19" providerId="ADAL" clId="{8D86742D-3D92-4092-A977-64B19FDCCCDD}" dt="2025-06-27T06:46:41.772" v="313" actId="1076"/>
        <pc:sldMkLst>
          <pc:docMk/>
          <pc:sldMk cId="554206632" sldId="270"/>
        </pc:sldMkLst>
        <pc:spChg chg="mod">
          <ac:chgData name="井窪　香" userId="1844898d-ff81-49d2-ae56-80ae3a857f19" providerId="ADAL" clId="{8D86742D-3D92-4092-A977-64B19FDCCCDD}" dt="2025-06-27T06:46:41.772" v="313" actId="1076"/>
          <ac:spMkLst>
            <pc:docMk/>
            <pc:sldMk cId="554206632" sldId="270"/>
            <ac:spMk id="2" creationId="{E1A8A0ED-67A7-F564-FC07-875947A0DDE5}"/>
          </ac:spMkLst>
        </pc:spChg>
      </pc:sldChg>
      <pc:sldChg chg="modSp mod modTransition">
        <pc:chgData name="井窪　香" userId="1844898d-ff81-49d2-ae56-80ae3a857f19" providerId="ADAL" clId="{8D86742D-3D92-4092-A977-64B19FDCCCDD}" dt="2025-06-27T06:46:24.197" v="310" actId="113"/>
        <pc:sldMkLst>
          <pc:docMk/>
          <pc:sldMk cId="2483927503" sldId="271"/>
        </pc:sldMkLst>
        <pc:spChg chg="mod">
          <ac:chgData name="井窪　香" userId="1844898d-ff81-49d2-ae56-80ae3a857f19" providerId="ADAL" clId="{8D86742D-3D92-4092-A977-64B19FDCCCDD}" dt="2025-06-27T06:46:24.197" v="310" actId="113"/>
          <ac:spMkLst>
            <pc:docMk/>
            <pc:sldMk cId="2483927503" sldId="271"/>
            <ac:spMk id="2" creationId="{089F7BC7-E636-8422-56E0-09B7B3B78371}"/>
          </ac:spMkLst>
        </pc:spChg>
      </pc:sldChg>
      <pc:sldChg chg="modSp mod modTransition">
        <pc:chgData name="井窪　香" userId="1844898d-ff81-49d2-ae56-80ae3a857f19" providerId="ADAL" clId="{8D86742D-3D92-4092-A977-64B19FDCCCDD}" dt="2025-06-27T06:46:14.606" v="309" actId="113"/>
        <pc:sldMkLst>
          <pc:docMk/>
          <pc:sldMk cId="3399376361" sldId="272"/>
        </pc:sldMkLst>
        <pc:spChg chg="mod">
          <ac:chgData name="井窪　香" userId="1844898d-ff81-49d2-ae56-80ae3a857f19" providerId="ADAL" clId="{8D86742D-3D92-4092-A977-64B19FDCCCDD}" dt="2025-06-27T06:46:14.606" v="309" actId="113"/>
          <ac:spMkLst>
            <pc:docMk/>
            <pc:sldMk cId="3399376361" sldId="272"/>
            <ac:spMk id="2" creationId="{6406992A-31BB-5825-7DEF-1EC83CEA6F56}"/>
          </ac:spMkLst>
        </pc:spChg>
      </pc:sldChg>
      <pc:sldChg chg="modSp mod modTransition">
        <pc:chgData name="井窪　香" userId="1844898d-ff81-49d2-ae56-80ae3a857f19" providerId="ADAL" clId="{8D86742D-3D92-4092-A977-64B19FDCCCDD}" dt="2025-06-27T06:46:30.507" v="311" actId="113"/>
        <pc:sldMkLst>
          <pc:docMk/>
          <pc:sldMk cId="963247420" sldId="273"/>
        </pc:sldMkLst>
        <pc:spChg chg="mod">
          <ac:chgData name="井窪　香" userId="1844898d-ff81-49d2-ae56-80ae3a857f19" providerId="ADAL" clId="{8D86742D-3D92-4092-A977-64B19FDCCCDD}" dt="2025-06-27T06:46:30.507" v="311" actId="113"/>
          <ac:spMkLst>
            <pc:docMk/>
            <pc:sldMk cId="963247420" sldId="273"/>
            <ac:spMk id="2" creationId="{A9F9D76A-FB78-383D-AC71-C5F2CFFBBE74}"/>
          </ac:spMkLst>
        </pc:spChg>
      </pc:sldChg>
      <pc:sldChg chg="addSp modSp mod modTransition modAnim">
        <pc:chgData name="井窪　香" userId="1844898d-ff81-49d2-ae56-80ae3a857f19" providerId="ADAL" clId="{8D86742D-3D92-4092-A977-64B19FDCCCDD}" dt="2025-06-27T06:44:19.831" v="295" actId="113"/>
        <pc:sldMkLst>
          <pc:docMk/>
          <pc:sldMk cId="4242124048" sldId="274"/>
        </pc:sldMkLst>
        <pc:spChg chg="mod">
          <ac:chgData name="井窪　香" userId="1844898d-ff81-49d2-ae56-80ae3a857f19" providerId="ADAL" clId="{8D86742D-3D92-4092-A977-64B19FDCCCDD}" dt="2025-06-27T06:44:19.831" v="295" actId="113"/>
          <ac:spMkLst>
            <pc:docMk/>
            <pc:sldMk cId="4242124048" sldId="274"/>
            <ac:spMk id="2" creationId="{9092C46F-DA36-D25E-12B7-5F235D8AF568}"/>
          </ac:spMkLst>
        </pc:spChg>
        <pc:picChg chg="add mod">
          <ac:chgData name="井窪　香" userId="1844898d-ff81-49d2-ae56-80ae3a857f19" providerId="ADAL" clId="{8D86742D-3D92-4092-A977-64B19FDCCCDD}" dt="2025-06-27T06:37:46.336" v="288" actId="1076"/>
          <ac:picMkLst>
            <pc:docMk/>
            <pc:sldMk cId="4242124048" sldId="274"/>
            <ac:picMk id="3" creationId="{F6B9BCBD-D04D-6265-EB11-C7261E502226}"/>
          </ac:picMkLst>
        </pc:picChg>
        <pc:picChg chg="mod">
          <ac:chgData name="井窪　香" userId="1844898d-ff81-49d2-ae56-80ae3a857f19" providerId="ADAL" clId="{8D86742D-3D92-4092-A977-64B19FDCCCDD}" dt="2025-06-27T06:37:01.353" v="278" actId="1076"/>
          <ac:picMkLst>
            <pc:docMk/>
            <pc:sldMk cId="4242124048" sldId="274"/>
            <ac:picMk id="4" creationId="{6C55B50D-7C9E-1F44-1027-29C96BEA4659}"/>
          </ac:picMkLst>
        </pc:picChg>
      </pc:sldChg>
      <pc:sldChg chg="modSp mod modTransition">
        <pc:chgData name="井窪　香" userId="1844898d-ff81-49d2-ae56-80ae3a857f19" providerId="ADAL" clId="{8D86742D-3D92-4092-A977-64B19FDCCCDD}" dt="2025-06-27T06:46:57.178" v="314" actId="113"/>
        <pc:sldMkLst>
          <pc:docMk/>
          <pc:sldMk cId="3849881753" sldId="275"/>
        </pc:sldMkLst>
        <pc:spChg chg="mod">
          <ac:chgData name="井窪　香" userId="1844898d-ff81-49d2-ae56-80ae3a857f19" providerId="ADAL" clId="{8D86742D-3D92-4092-A977-64B19FDCCCDD}" dt="2025-06-27T06:46:57.178" v="314" actId="113"/>
          <ac:spMkLst>
            <pc:docMk/>
            <pc:sldMk cId="3849881753" sldId="275"/>
            <ac:spMk id="2" creationId="{29E953A9-281F-247C-7537-870E0E384B48}"/>
          </ac:spMkLst>
        </pc:spChg>
      </pc:sldChg>
      <pc:sldChg chg="modSp mod modTransition">
        <pc:chgData name="井窪　香" userId="1844898d-ff81-49d2-ae56-80ae3a857f19" providerId="ADAL" clId="{8D86742D-3D92-4092-A977-64B19FDCCCDD}" dt="2025-06-27T06:47:03.952" v="315" actId="113"/>
        <pc:sldMkLst>
          <pc:docMk/>
          <pc:sldMk cId="400685272" sldId="276"/>
        </pc:sldMkLst>
        <pc:spChg chg="mod">
          <ac:chgData name="井窪　香" userId="1844898d-ff81-49d2-ae56-80ae3a857f19" providerId="ADAL" clId="{8D86742D-3D92-4092-A977-64B19FDCCCDD}" dt="2025-06-27T06:47:03.952" v="315" actId="113"/>
          <ac:spMkLst>
            <pc:docMk/>
            <pc:sldMk cId="400685272" sldId="276"/>
            <ac:spMk id="2" creationId="{267F208B-A6FD-D8F7-59B7-3339391AD987}"/>
          </ac:spMkLst>
        </pc:spChg>
      </pc:sldChg>
      <pc:sldChg chg="modSp mod modTransition">
        <pc:chgData name="井窪　香" userId="1844898d-ff81-49d2-ae56-80ae3a857f19" providerId="ADAL" clId="{8D86742D-3D92-4092-A977-64B19FDCCCDD}" dt="2025-06-27T06:47:40.317" v="319" actId="255"/>
        <pc:sldMkLst>
          <pc:docMk/>
          <pc:sldMk cId="371868912" sldId="277"/>
        </pc:sldMkLst>
        <pc:spChg chg="mod">
          <ac:chgData name="井窪　香" userId="1844898d-ff81-49d2-ae56-80ae3a857f19" providerId="ADAL" clId="{8D86742D-3D92-4092-A977-64B19FDCCCDD}" dt="2025-06-27T06:47:40.317" v="319" actId="255"/>
          <ac:spMkLst>
            <pc:docMk/>
            <pc:sldMk cId="371868912" sldId="277"/>
            <ac:spMk id="2" creationId="{80FB5655-3A28-B932-7974-B45B693069B9}"/>
          </ac:spMkLst>
        </pc:spChg>
      </pc:sldChg>
      <pc:sldChg chg="addSp delSp modSp new mod">
        <pc:chgData name="井窪　香" userId="1844898d-ff81-49d2-ae56-80ae3a857f19" providerId="ADAL" clId="{8D86742D-3D92-4092-A977-64B19FDCCCDD}" dt="2025-06-27T06:10:51.738" v="190" actId="14100"/>
        <pc:sldMkLst>
          <pc:docMk/>
          <pc:sldMk cId="2081972894" sldId="278"/>
        </pc:sldMkLst>
        <pc:picChg chg="add mod">
          <ac:chgData name="井窪　香" userId="1844898d-ff81-49d2-ae56-80ae3a857f19" providerId="ADAL" clId="{8D86742D-3D92-4092-A977-64B19FDCCCDD}" dt="2025-06-27T06:10:51.738" v="190" actId="14100"/>
          <ac:picMkLst>
            <pc:docMk/>
            <pc:sldMk cId="2081972894" sldId="278"/>
            <ac:picMk id="3" creationId="{EAF7852B-4F54-A773-7233-D0C436ED5B75}"/>
          </ac:picMkLst>
        </pc:picChg>
      </pc:sldChg>
    </pc:docChg>
  </pc:docChgLst>
  <pc:docChgLst>
    <pc:chgData name="川越　有貴子" userId="S::t1051039@kita9.ed.jp::87b94588-4654-4423-ba87-12342ace5e07" providerId="AD" clId="Web-{6B89EEB8-0BBE-467F-9309-CCD958DFC733}"/>
    <pc:docChg chg="modSld">
      <pc:chgData name="川越　有貴子" userId="S::t1051039@kita9.ed.jp::87b94588-4654-4423-ba87-12342ace5e07" providerId="AD" clId="Web-{6B89EEB8-0BBE-467F-9309-CCD958DFC733}" dt="2025-06-26T02:19:49.128" v="0" actId="1076"/>
      <pc:docMkLst>
        <pc:docMk/>
      </pc:docMkLst>
      <pc:sldChg chg="modSp">
        <pc:chgData name="川越　有貴子" userId="S::t1051039@kita9.ed.jp::87b94588-4654-4423-ba87-12342ace5e07" providerId="AD" clId="Web-{6B89EEB8-0BBE-467F-9309-CCD958DFC733}" dt="2025-06-26T02:19:49.128" v="0" actId="1076"/>
        <pc:sldMkLst>
          <pc:docMk/>
          <pc:sldMk cId="1663400882" sldId="257"/>
        </pc:sldMkLst>
        <pc:picChg chg="mod">
          <ac:chgData name="川越　有貴子" userId="S::t1051039@kita9.ed.jp::87b94588-4654-4423-ba87-12342ace5e07" providerId="AD" clId="Web-{6B89EEB8-0BBE-467F-9309-CCD958DFC733}" dt="2025-06-26T02:19:49.128" v="0" actId="1076"/>
          <ac:picMkLst>
            <pc:docMk/>
            <pc:sldMk cId="1663400882" sldId="257"/>
            <ac:picMk id="3" creationId="{B71DCFE3-CF54-47F1-F5C1-A53BF95875F4}"/>
          </ac:picMkLst>
        </pc:picChg>
      </pc:sldChg>
    </pc:docChg>
  </pc:docChgLst>
  <pc:docChgLst>
    <pc:chgData name="川越　有貴子" userId="87b94588-4654-4423-ba87-12342ace5e07" providerId="ADAL" clId="{10CE204D-2F37-4804-98A5-469E99037C49}"/>
    <pc:docChg chg="undo custSel addSld delSld modSld sldOrd modMainMaster">
      <pc:chgData name="川越　有貴子" userId="87b94588-4654-4423-ba87-12342ace5e07" providerId="ADAL" clId="{10CE204D-2F37-4804-98A5-469E99037C49}" dt="2025-06-26T03:05:25.781" v="1529"/>
      <pc:docMkLst>
        <pc:docMk/>
      </pc:docMkLst>
      <pc:sldChg chg="addSp modSp mod modTransition setBg addAnim">
        <pc:chgData name="川越　有貴子" userId="87b94588-4654-4423-ba87-12342ace5e07" providerId="ADAL" clId="{10CE204D-2F37-4804-98A5-469E99037C49}" dt="2025-06-26T02:59:27.619" v="1486"/>
        <pc:sldMkLst>
          <pc:docMk/>
          <pc:sldMk cId="2403040006" sldId="256"/>
        </pc:sldMkLst>
        <pc:spChg chg="mod">
          <ac:chgData name="川越　有貴子" userId="87b94588-4654-4423-ba87-12342ace5e07" providerId="ADAL" clId="{10CE204D-2F37-4804-98A5-469E99037C49}" dt="2025-06-26T02:31:16.133" v="1212" actId="26606"/>
          <ac:spMkLst>
            <pc:docMk/>
            <pc:sldMk cId="2403040006" sldId="256"/>
            <ac:spMk id="2" creationId="{AAA2164F-81B2-B1EF-17CB-C9E8B48E0351}"/>
          </ac:spMkLst>
        </pc:spChg>
        <pc:spChg chg="mod">
          <ac:chgData name="川越　有貴子" userId="87b94588-4654-4423-ba87-12342ace5e07" providerId="ADAL" clId="{10CE204D-2F37-4804-98A5-469E99037C49}" dt="2025-06-26T02:48:19.422" v="1439"/>
          <ac:spMkLst>
            <pc:docMk/>
            <pc:sldMk cId="2403040006" sldId="256"/>
            <ac:spMk id="3" creationId="{0E29D3B3-058E-17D3-1934-ED43E5AA2B2E}"/>
          </ac:spMkLst>
        </pc:spChg>
        <pc:spChg chg="add">
          <ac:chgData name="川越　有貴子" userId="87b94588-4654-4423-ba87-12342ace5e07" providerId="ADAL" clId="{10CE204D-2F37-4804-98A5-469E99037C49}" dt="2025-06-26T02:31:16.133" v="1212" actId="26606"/>
          <ac:spMkLst>
            <pc:docMk/>
            <pc:sldMk cId="2403040006" sldId="256"/>
            <ac:spMk id="8" creationId="{4522B21E-B2B9-4C72-9A71-C87EFD137480}"/>
          </ac:spMkLst>
        </pc:spChg>
        <pc:spChg chg="add">
          <ac:chgData name="川越　有貴子" userId="87b94588-4654-4423-ba87-12342ace5e07" providerId="ADAL" clId="{10CE204D-2F37-4804-98A5-469E99037C49}" dt="2025-06-26T02:31:16.133" v="1212" actId="26606"/>
          <ac:spMkLst>
            <pc:docMk/>
            <pc:sldMk cId="2403040006" sldId="256"/>
            <ac:spMk id="10" creationId="{5EB7D2A2-F448-44D4-938C-DC84CBCB3B1E}"/>
          </ac:spMkLst>
        </pc:spChg>
        <pc:spChg chg="add">
          <ac:chgData name="川越　有貴子" userId="87b94588-4654-4423-ba87-12342ace5e07" providerId="ADAL" clId="{10CE204D-2F37-4804-98A5-469E99037C49}" dt="2025-06-26T02:31:16.133" v="1212" actId="26606"/>
          <ac:spMkLst>
            <pc:docMk/>
            <pc:sldMk cId="2403040006" sldId="256"/>
            <ac:spMk id="12" creationId="{871AEA07-1E14-44B4-8E55-64EF049CD66F}"/>
          </ac:spMkLst>
        </pc:spChg>
        <pc:cxnChg chg="add">
          <ac:chgData name="川越　有貴子" userId="87b94588-4654-4423-ba87-12342ace5e07" providerId="ADAL" clId="{10CE204D-2F37-4804-98A5-469E99037C49}" dt="2025-06-26T02:31:16.133" v="1212" actId="26606"/>
          <ac:cxnSpMkLst>
            <pc:docMk/>
            <pc:sldMk cId="2403040006" sldId="256"/>
            <ac:cxnSpMk id="14" creationId="{F7C8EA93-3210-4C62-99E9-153C275E3A87}"/>
          </ac:cxnSpMkLst>
        </pc:cxnChg>
      </pc:sldChg>
      <pc:sldChg chg="addSp delSp modSp mod modTransition delDesignElem chgLayout">
        <pc:chgData name="川越　有貴子" userId="87b94588-4654-4423-ba87-12342ace5e07" providerId="ADAL" clId="{10CE204D-2F37-4804-98A5-469E99037C49}" dt="2025-06-26T03:05:25.781" v="1529"/>
        <pc:sldMkLst>
          <pc:docMk/>
          <pc:sldMk cId="1663400882" sldId="257"/>
        </pc:sldMkLst>
        <pc:spChg chg="mod ord">
          <ac:chgData name="川越　有貴子" userId="87b94588-4654-4423-ba87-12342ace5e07" providerId="ADAL" clId="{10CE204D-2F37-4804-98A5-469E99037C49}" dt="2025-06-26T02:41:51.854" v="1398" actId="2711"/>
          <ac:spMkLst>
            <pc:docMk/>
            <pc:sldMk cId="1663400882" sldId="257"/>
            <ac:spMk id="2" creationId="{A106D37E-7FC5-DF43-D26A-0C20EE9CB977}"/>
          </ac:spMkLst>
        </pc:spChg>
        <pc:spChg chg="add">
          <ac:chgData name="川越　有貴子" userId="87b94588-4654-4423-ba87-12342ace5e07" providerId="ADAL" clId="{10CE204D-2F37-4804-98A5-469E99037C49}" dt="2025-06-26T02:32:09.775" v="1215" actId="26606"/>
          <ac:spMkLst>
            <pc:docMk/>
            <pc:sldMk cId="1663400882" sldId="257"/>
            <ac:spMk id="6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2:09.775" v="1215" actId="26606"/>
          <ac:spMkLst>
            <pc:docMk/>
            <pc:sldMk cId="1663400882" sldId="257"/>
            <ac:spMk id="10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2:09.775" v="1215" actId="26606"/>
          <ac:spMkLst>
            <pc:docMk/>
            <pc:sldMk cId="1663400882" sldId="257"/>
            <ac:spMk id="15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2:09.775" v="1215" actId="26606"/>
          <ac:grpSpMkLst>
            <pc:docMk/>
            <pc:sldMk cId="1663400882" sldId="257"/>
            <ac:grpSpMk id="7" creationId="{032D8612-31EB-44CF-A1D0-14FD4C705424}"/>
          </ac:grpSpMkLst>
        </pc:grpChg>
        <pc:picChg chg="mod ord">
          <ac:chgData name="川越　有貴子" userId="87b94588-4654-4423-ba87-12342ace5e07" providerId="ADAL" clId="{10CE204D-2F37-4804-98A5-469E99037C49}" dt="2025-06-26T02:32:09.775" v="1215" actId="26606"/>
          <ac:picMkLst>
            <pc:docMk/>
            <pc:sldMk cId="1663400882" sldId="257"/>
            <ac:picMk id="3" creationId="{B71DCFE3-CF54-47F1-F5C1-A53BF95875F4}"/>
          </ac:picMkLst>
        </pc:picChg>
      </pc:sldChg>
      <pc:sldChg chg="modSp del mod">
        <pc:chgData name="川越　有貴子" userId="87b94588-4654-4423-ba87-12342ace5e07" providerId="ADAL" clId="{10CE204D-2F37-4804-98A5-469E99037C49}" dt="2025-06-26T01:59:47.070" v="301" actId="2696"/>
        <pc:sldMkLst>
          <pc:docMk/>
          <pc:sldMk cId="1954989728" sldId="258"/>
        </pc:sldMkLst>
      </pc:sldChg>
      <pc:sldChg chg="addSp modSp mod or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2358164416" sldId="259"/>
        </pc:sldMkLst>
        <pc:spChg chg="mod">
          <ac:chgData name="川越　有貴子" userId="87b94588-4654-4423-ba87-12342ace5e07" providerId="ADAL" clId="{10CE204D-2F37-4804-98A5-469E99037C49}" dt="2025-06-26T02:44:09.118" v="1416" actId="2711"/>
          <ac:spMkLst>
            <pc:docMk/>
            <pc:sldMk cId="2358164416" sldId="259"/>
            <ac:spMk id="2" creationId="{EF7B1EAD-ACD2-4898-85FD-5D3DEC289CA6}"/>
          </ac:spMkLst>
        </pc:spChg>
        <pc:spChg chg="add">
          <ac:chgData name="川越　有貴子" userId="87b94588-4654-4423-ba87-12342ace5e07" providerId="ADAL" clId="{10CE204D-2F37-4804-98A5-469E99037C49}" dt="2025-06-26T02:33:54.385" v="1249" actId="26606"/>
          <ac:spMkLst>
            <pc:docMk/>
            <pc:sldMk cId="2358164416" sldId="259"/>
            <ac:spMk id="9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3:54.385" v="1249" actId="26606"/>
          <ac:spMkLst>
            <pc:docMk/>
            <pc:sldMk cId="2358164416" sldId="259"/>
            <ac:spMk id="16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3:54.385" v="1249" actId="26606"/>
          <ac:spMkLst>
            <pc:docMk/>
            <pc:sldMk cId="2358164416" sldId="259"/>
            <ac:spMk id="18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3:54.385" v="1249" actId="26606"/>
          <ac:grpSpMkLst>
            <pc:docMk/>
            <pc:sldMk cId="2358164416" sldId="259"/>
            <ac:grpSpMk id="11" creationId="{032D8612-31EB-44CF-A1D0-14FD4C705424}"/>
          </ac:grpSpMkLst>
        </pc:grpChg>
        <pc:picChg chg="add mod modCrop">
          <ac:chgData name="川越　有貴子" userId="87b94588-4654-4423-ba87-12342ace5e07" providerId="ADAL" clId="{10CE204D-2F37-4804-98A5-469E99037C49}" dt="2025-06-26T02:33:54.385" v="1249" actId="26606"/>
          <ac:picMkLst>
            <pc:docMk/>
            <pc:sldMk cId="2358164416" sldId="259"/>
            <ac:picMk id="4" creationId="{CEB791F5-1F7A-B4DF-E220-E6F5E11C782C}"/>
          </ac:picMkLst>
        </pc:picChg>
      </pc:sldChg>
      <pc:sldChg chg="addSp modSp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2485600748" sldId="260"/>
        </pc:sldMkLst>
        <pc:spChg chg="mod">
          <ac:chgData name="川越　有貴子" userId="87b94588-4654-4423-ba87-12342ace5e07" providerId="ADAL" clId="{10CE204D-2F37-4804-98A5-469E99037C49}" dt="2025-06-26T02:43:02.461" v="1409" actId="2711"/>
          <ac:spMkLst>
            <pc:docMk/>
            <pc:sldMk cId="2485600748" sldId="260"/>
            <ac:spMk id="2" creationId="{06055FE9-CB02-A435-FA0C-B3287F82DB23}"/>
          </ac:spMkLst>
        </pc:spChg>
        <pc:spChg chg="add">
          <ac:chgData name="川越　有貴子" userId="87b94588-4654-4423-ba87-12342ace5e07" providerId="ADAL" clId="{10CE204D-2F37-4804-98A5-469E99037C49}" dt="2025-06-26T02:33:23.634" v="1243" actId="26606"/>
          <ac:spMkLst>
            <pc:docMk/>
            <pc:sldMk cId="2485600748" sldId="260"/>
            <ac:spMk id="9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3:23.634" v="1243" actId="26606"/>
          <ac:spMkLst>
            <pc:docMk/>
            <pc:sldMk cId="2485600748" sldId="260"/>
            <ac:spMk id="16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3:23.634" v="1243" actId="26606"/>
          <ac:spMkLst>
            <pc:docMk/>
            <pc:sldMk cId="2485600748" sldId="260"/>
            <ac:spMk id="18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3:23.634" v="1243" actId="26606"/>
          <ac:grpSpMkLst>
            <pc:docMk/>
            <pc:sldMk cId="2485600748" sldId="260"/>
            <ac:grpSpMk id="11" creationId="{032D8612-31EB-44CF-A1D0-14FD4C705424}"/>
          </ac:grpSpMkLst>
        </pc:grpChg>
        <pc:picChg chg="add mod modCrop">
          <ac:chgData name="川越　有貴子" userId="87b94588-4654-4423-ba87-12342ace5e07" providerId="ADAL" clId="{10CE204D-2F37-4804-98A5-469E99037C49}" dt="2025-06-26T02:33:23.634" v="1243" actId="26606"/>
          <ac:picMkLst>
            <pc:docMk/>
            <pc:sldMk cId="2485600748" sldId="260"/>
            <ac:picMk id="4" creationId="{63272F2F-97FC-9193-E985-2753D75DB5A8}"/>
          </ac:picMkLst>
        </pc:picChg>
      </pc:sldChg>
      <pc:sldChg chg="addSp modSp mod or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1487340819" sldId="261"/>
        </pc:sldMkLst>
        <pc:spChg chg="mod">
          <ac:chgData name="川越　有貴子" userId="87b94588-4654-4423-ba87-12342ace5e07" providerId="ADAL" clId="{10CE204D-2F37-4804-98A5-469E99037C49}" dt="2025-06-26T02:44:00.726" v="1415" actId="20577"/>
          <ac:spMkLst>
            <pc:docMk/>
            <pc:sldMk cId="1487340819" sldId="261"/>
            <ac:spMk id="2" creationId="{BCF17689-7D7F-B24D-0007-18BD797FB4EE}"/>
          </ac:spMkLst>
        </pc:spChg>
        <pc:spChg chg="add">
          <ac:chgData name="川越　有貴子" userId="87b94588-4654-4423-ba87-12342ace5e07" providerId="ADAL" clId="{10CE204D-2F37-4804-98A5-469E99037C49}" dt="2025-06-26T02:33:50.366" v="1248" actId="26606"/>
          <ac:spMkLst>
            <pc:docMk/>
            <pc:sldMk cId="1487340819" sldId="261"/>
            <ac:spMk id="9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3:50.366" v="1248" actId="26606"/>
          <ac:spMkLst>
            <pc:docMk/>
            <pc:sldMk cId="1487340819" sldId="261"/>
            <ac:spMk id="16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3:50.366" v="1248" actId="26606"/>
          <ac:spMkLst>
            <pc:docMk/>
            <pc:sldMk cId="1487340819" sldId="261"/>
            <ac:spMk id="18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3:50.366" v="1248" actId="26606"/>
          <ac:grpSpMkLst>
            <pc:docMk/>
            <pc:sldMk cId="1487340819" sldId="261"/>
            <ac:grpSpMk id="11" creationId="{032D8612-31EB-44CF-A1D0-14FD4C705424}"/>
          </ac:grpSpMkLst>
        </pc:grpChg>
        <pc:picChg chg="add mod modCrop">
          <ac:chgData name="川越　有貴子" userId="87b94588-4654-4423-ba87-12342ace5e07" providerId="ADAL" clId="{10CE204D-2F37-4804-98A5-469E99037C49}" dt="2025-06-26T02:33:50.366" v="1248" actId="26606"/>
          <ac:picMkLst>
            <pc:docMk/>
            <pc:sldMk cId="1487340819" sldId="261"/>
            <ac:picMk id="4" creationId="{F95FB2D2-4361-4D9D-BF6F-1AB709215F40}"/>
          </ac:picMkLst>
        </pc:picChg>
      </pc:sldChg>
      <pc:sldChg chg="add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1684705278" sldId="262"/>
        </pc:sldMkLst>
        <pc:spChg chg="mod">
          <ac:chgData name="川越　有貴子" userId="87b94588-4654-4423-ba87-12342ace5e07" providerId="ADAL" clId="{10CE204D-2F37-4804-98A5-469E99037C49}" dt="2025-06-26T02:43:23.339" v="1411" actId="2711"/>
          <ac:spMkLst>
            <pc:docMk/>
            <pc:sldMk cId="1684705278" sldId="262"/>
            <ac:spMk id="2" creationId="{B4386FCF-CF3B-6D4D-320F-11A7E8B4A4A2}"/>
          </ac:spMkLst>
        </pc:spChg>
        <pc:spChg chg="add">
          <ac:chgData name="川越　有貴子" userId="87b94588-4654-4423-ba87-12342ace5e07" providerId="ADAL" clId="{10CE204D-2F37-4804-98A5-469E99037C49}" dt="2025-06-26T02:33:39.385" v="1246" actId="26606"/>
          <ac:spMkLst>
            <pc:docMk/>
            <pc:sldMk cId="1684705278" sldId="262"/>
            <ac:spMk id="9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3:39.385" v="1246" actId="26606"/>
          <ac:spMkLst>
            <pc:docMk/>
            <pc:sldMk cId="1684705278" sldId="262"/>
            <ac:spMk id="16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3:39.385" v="1246" actId="26606"/>
          <ac:spMkLst>
            <pc:docMk/>
            <pc:sldMk cId="1684705278" sldId="262"/>
            <ac:spMk id="18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3:39.385" v="1246" actId="26606"/>
          <ac:grpSpMkLst>
            <pc:docMk/>
            <pc:sldMk cId="1684705278" sldId="262"/>
            <ac:grpSpMk id="11" creationId="{032D8612-31EB-44CF-A1D0-14FD4C705424}"/>
          </ac:grpSpMkLst>
        </pc:grpChg>
        <pc:picChg chg="add mod modCrop">
          <ac:chgData name="川越　有貴子" userId="87b94588-4654-4423-ba87-12342ace5e07" providerId="ADAL" clId="{10CE204D-2F37-4804-98A5-469E99037C49}" dt="2025-06-26T02:33:39.385" v="1246" actId="26606"/>
          <ac:picMkLst>
            <pc:docMk/>
            <pc:sldMk cId="1684705278" sldId="262"/>
            <ac:picMk id="4" creationId="{23ED1923-0EC7-0B1F-6B9F-1110D0FEF131}"/>
          </ac:picMkLst>
        </pc:picChg>
      </pc:sldChg>
      <pc:sldChg chg="addSp delSp modSp add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3199527718" sldId="263"/>
        </pc:sldMkLst>
        <pc:spChg chg="mod">
          <ac:chgData name="川越　有貴子" userId="87b94588-4654-4423-ba87-12342ace5e07" providerId="ADAL" clId="{10CE204D-2F37-4804-98A5-469E99037C49}" dt="2025-06-26T02:42:17.613" v="1401" actId="14100"/>
          <ac:spMkLst>
            <pc:docMk/>
            <pc:sldMk cId="3199527718" sldId="263"/>
            <ac:spMk id="2" creationId="{88D285D7-1AF6-1FC7-9A1D-A7861778AAEC}"/>
          </ac:spMkLst>
        </pc:spChg>
        <pc:spChg chg="add">
          <ac:chgData name="川越　有貴子" userId="87b94588-4654-4423-ba87-12342ace5e07" providerId="ADAL" clId="{10CE204D-2F37-4804-98A5-469E99037C49}" dt="2025-06-26T02:32:27.996" v="1217" actId="26606"/>
          <ac:spMkLst>
            <pc:docMk/>
            <pc:sldMk cId="3199527718" sldId="263"/>
            <ac:spMk id="9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2:27.996" v="1217" actId="26606"/>
          <ac:spMkLst>
            <pc:docMk/>
            <pc:sldMk cId="3199527718" sldId="263"/>
            <ac:spMk id="16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2:27.996" v="1217" actId="26606"/>
          <ac:spMkLst>
            <pc:docMk/>
            <pc:sldMk cId="3199527718" sldId="263"/>
            <ac:spMk id="18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2:27.996" v="1217" actId="26606"/>
          <ac:grpSpMkLst>
            <pc:docMk/>
            <pc:sldMk cId="3199527718" sldId="263"/>
            <ac:grpSpMk id="11" creationId="{032D8612-31EB-44CF-A1D0-14FD4C705424}"/>
          </ac:grpSpMkLst>
        </pc:grpChg>
        <pc:picChg chg="add mod modCrop">
          <ac:chgData name="川越　有貴子" userId="87b94588-4654-4423-ba87-12342ace5e07" providerId="ADAL" clId="{10CE204D-2F37-4804-98A5-469E99037C49}" dt="2025-06-26T02:32:27.996" v="1217" actId="26606"/>
          <ac:picMkLst>
            <pc:docMk/>
            <pc:sldMk cId="3199527718" sldId="263"/>
            <ac:picMk id="4" creationId="{9034BDBB-E84F-0DA2-298E-DF335C77CBCF}"/>
          </ac:picMkLst>
        </pc:picChg>
      </pc:sldChg>
      <pc:sldChg chg="addSp modSp new mod or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690156143" sldId="264"/>
        </pc:sldMkLst>
        <pc:spChg chg="mod">
          <ac:chgData name="川越　有貴子" userId="87b94588-4654-4423-ba87-12342ace5e07" providerId="ADAL" clId="{10CE204D-2F37-4804-98A5-469E99037C49}" dt="2025-06-26T02:46:49.191" v="1435" actId="255"/>
          <ac:spMkLst>
            <pc:docMk/>
            <pc:sldMk cId="690156143" sldId="264"/>
            <ac:spMk id="2" creationId="{C6ECEF5C-5539-E2E5-138D-2B6588238907}"/>
          </ac:spMkLst>
        </pc:spChg>
        <pc:spChg chg="add">
          <ac:chgData name="川越　有貴子" userId="87b94588-4654-4423-ba87-12342ace5e07" providerId="ADAL" clId="{10CE204D-2F37-4804-98A5-469E99037C49}" dt="2025-06-26T02:33:28.734" v="1244" actId="26606"/>
          <ac:spMkLst>
            <pc:docMk/>
            <pc:sldMk cId="690156143" sldId="264"/>
            <ac:spMk id="9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3:28.734" v="1244" actId="26606"/>
          <ac:spMkLst>
            <pc:docMk/>
            <pc:sldMk cId="690156143" sldId="264"/>
            <ac:spMk id="16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3:28.734" v="1244" actId="26606"/>
          <ac:spMkLst>
            <pc:docMk/>
            <pc:sldMk cId="690156143" sldId="264"/>
            <ac:spMk id="18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3:28.734" v="1244" actId="26606"/>
          <ac:grpSpMkLst>
            <pc:docMk/>
            <pc:sldMk cId="690156143" sldId="264"/>
            <ac:grpSpMk id="11" creationId="{032D8612-31EB-44CF-A1D0-14FD4C705424}"/>
          </ac:grpSpMkLst>
        </pc:grpChg>
        <pc:picChg chg="add mod modCrop">
          <ac:chgData name="川越　有貴子" userId="87b94588-4654-4423-ba87-12342ace5e07" providerId="ADAL" clId="{10CE204D-2F37-4804-98A5-469E99037C49}" dt="2025-06-26T02:33:28.734" v="1244" actId="26606"/>
          <ac:picMkLst>
            <pc:docMk/>
            <pc:sldMk cId="690156143" sldId="264"/>
            <ac:picMk id="4" creationId="{3C117D4F-7B38-83AF-9E34-DA31E034DF9E}"/>
          </ac:picMkLst>
        </pc:picChg>
      </pc:sldChg>
      <pc:sldChg chg="add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1731758546" sldId="265"/>
        </pc:sldMkLst>
        <pc:spChg chg="mod">
          <ac:chgData name="川越　有貴子" userId="87b94588-4654-4423-ba87-12342ace5e07" providerId="ADAL" clId="{10CE204D-2F37-4804-98A5-469E99037C49}" dt="2025-06-26T02:43:35.473" v="1412" actId="2711"/>
          <ac:spMkLst>
            <pc:docMk/>
            <pc:sldMk cId="1731758546" sldId="265"/>
            <ac:spMk id="2" creationId="{FE3B79F6-C199-4120-107D-7EEFD8E26D15}"/>
          </ac:spMkLst>
        </pc:spChg>
        <pc:spChg chg="add">
          <ac:chgData name="川越　有貴子" userId="87b94588-4654-4423-ba87-12342ace5e07" providerId="ADAL" clId="{10CE204D-2F37-4804-98A5-469E99037C49}" dt="2025-06-26T02:33:45.082" v="1247" actId="26606"/>
          <ac:spMkLst>
            <pc:docMk/>
            <pc:sldMk cId="1731758546" sldId="265"/>
            <ac:spMk id="9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3:45.082" v="1247" actId="26606"/>
          <ac:spMkLst>
            <pc:docMk/>
            <pc:sldMk cId="1731758546" sldId="265"/>
            <ac:spMk id="16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3:45.082" v="1247" actId="26606"/>
          <ac:spMkLst>
            <pc:docMk/>
            <pc:sldMk cId="1731758546" sldId="265"/>
            <ac:spMk id="18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3:45.082" v="1247" actId="26606"/>
          <ac:grpSpMkLst>
            <pc:docMk/>
            <pc:sldMk cId="1731758546" sldId="265"/>
            <ac:grpSpMk id="11" creationId="{032D8612-31EB-44CF-A1D0-14FD4C705424}"/>
          </ac:grpSpMkLst>
        </pc:grpChg>
        <pc:picChg chg="add mod modCrop">
          <ac:chgData name="川越　有貴子" userId="87b94588-4654-4423-ba87-12342ace5e07" providerId="ADAL" clId="{10CE204D-2F37-4804-98A5-469E99037C49}" dt="2025-06-26T02:33:45.082" v="1247" actId="26606"/>
          <ac:picMkLst>
            <pc:docMk/>
            <pc:sldMk cId="1731758546" sldId="265"/>
            <ac:picMk id="4" creationId="{2FF3EDA2-0B74-9B3B-195D-2E7AE8582F44}"/>
          </ac:picMkLst>
        </pc:picChg>
      </pc:sldChg>
      <pc:sldChg chg="add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2858166323" sldId="266"/>
        </pc:sldMkLst>
        <pc:spChg chg="mod">
          <ac:chgData name="川越　有貴子" userId="87b94588-4654-4423-ba87-12342ace5e07" providerId="ADAL" clId="{10CE204D-2F37-4804-98A5-469E99037C49}" dt="2025-06-26T02:43:11.611" v="1410" actId="2711"/>
          <ac:spMkLst>
            <pc:docMk/>
            <pc:sldMk cId="2858166323" sldId="266"/>
            <ac:spMk id="2" creationId="{A7F71A86-C43F-837D-A346-AEB85099B692}"/>
          </ac:spMkLst>
        </pc:spChg>
        <pc:spChg chg="add">
          <ac:chgData name="川越　有貴子" userId="87b94588-4654-4423-ba87-12342ace5e07" providerId="ADAL" clId="{10CE204D-2F37-4804-98A5-469E99037C49}" dt="2025-06-26T02:33:33.816" v="1245" actId="26606"/>
          <ac:spMkLst>
            <pc:docMk/>
            <pc:sldMk cId="2858166323" sldId="266"/>
            <ac:spMk id="9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3:33.816" v="1245" actId="26606"/>
          <ac:spMkLst>
            <pc:docMk/>
            <pc:sldMk cId="2858166323" sldId="266"/>
            <ac:spMk id="16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3:33.816" v="1245" actId="26606"/>
          <ac:spMkLst>
            <pc:docMk/>
            <pc:sldMk cId="2858166323" sldId="266"/>
            <ac:spMk id="18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3:33.816" v="1245" actId="26606"/>
          <ac:grpSpMkLst>
            <pc:docMk/>
            <pc:sldMk cId="2858166323" sldId="266"/>
            <ac:grpSpMk id="11" creationId="{032D8612-31EB-44CF-A1D0-14FD4C705424}"/>
          </ac:grpSpMkLst>
        </pc:grpChg>
      </pc:sldChg>
      <pc:sldChg chg="add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445844218" sldId="267"/>
        </pc:sldMkLst>
        <pc:spChg chg="mod">
          <ac:chgData name="川越　有貴子" userId="87b94588-4654-4423-ba87-12342ace5e07" providerId="ADAL" clId="{10CE204D-2F37-4804-98A5-469E99037C49}" dt="2025-06-26T02:44:33.427" v="1419" actId="27636"/>
          <ac:spMkLst>
            <pc:docMk/>
            <pc:sldMk cId="445844218" sldId="267"/>
            <ac:spMk id="2" creationId="{37B33D13-6DF2-690C-1C0A-A0CF196C0BC3}"/>
          </ac:spMkLst>
        </pc:spChg>
        <pc:spChg chg="add">
          <ac:chgData name="川越　有貴子" userId="87b94588-4654-4423-ba87-12342ace5e07" providerId="ADAL" clId="{10CE204D-2F37-4804-98A5-469E99037C49}" dt="2025-06-26T02:34:01.480" v="1251" actId="26606"/>
          <ac:spMkLst>
            <pc:docMk/>
            <pc:sldMk cId="445844218" sldId="267"/>
            <ac:spMk id="9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4:01.480" v="1251" actId="26606"/>
          <ac:spMkLst>
            <pc:docMk/>
            <pc:sldMk cId="445844218" sldId="267"/>
            <ac:spMk id="16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4:01.480" v="1251" actId="26606"/>
          <ac:spMkLst>
            <pc:docMk/>
            <pc:sldMk cId="445844218" sldId="267"/>
            <ac:spMk id="18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4:01.480" v="1251" actId="26606"/>
          <ac:grpSpMkLst>
            <pc:docMk/>
            <pc:sldMk cId="445844218" sldId="267"/>
            <ac:grpSpMk id="11" creationId="{032D8612-31EB-44CF-A1D0-14FD4C705424}"/>
          </ac:grpSpMkLst>
        </pc:grpChg>
        <pc:picChg chg="add mod modCrop">
          <ac:chgData name="川越　有貴子" userId="87b94588-4654-4423-ba87-12342ace5e07" providerId="ADAL" clId="{10CE204D-2F37-4804-98A5-469E99037C49}" dt="2025-06-26T02:34:01.480" v="1251" actId="26606"/>
          <ac:picMkLst>
            <pc:docMk/>
            <pc:sldMk cId="445844218" sldId="267"/>
            <ac:picMk id="4" creationId="{3B254F5A-F668-B6F8-CC35-8C6FE772C84B}"/>
          </ac:picMkLst>
        </pc:picChg>
      </pc:sldChg>
      <pc:sldChg chg="add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977478396" sldId="268"/>
        </pc:sldMkLst>
        <pc:spChg chg="mod">
          <ac:chgData name="川越　有貴子" userId="87b94588-4654-4423-ba87-12342ace5e07" providerId="ADAL" clId="{10CE204D-2F37-4804-98A5-469E99037C49}" dt="2025-06-26T02:44:18.211" v="1417" actId="2711"/>
          <ac:spMkLst>
            <pc:docMk/>
            <pc:sldMk cId="977478396" sldId="268"/>
            <ac:spMk id="2" creationId="{ECA8D5E4-7453-DEEC-211D-DEDAA3C6CADA}"/>
          </ac:spMkLst>
        </pc:spChg>
        <pc:spChg chg="add">
          <ac:chgData name="川越　有貴子" userId="87b94588-4654-4423-ba87-12342ace5e07" providerId="ADAL" clId="{10CE204D-2F37-4804-98A5-469E99037C49}" dt="2025-06-26T02:33:57.795" v="1250" actId="26606"/>
          <ac:spMkLst>
            <pc:docMk/>
            <pc:sldMk cId="977478396" sldId="268"/>
            <ac:spMk id="9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3:57.795" v="1250" actId="26606"/>
          <ac:spMkLst>
            <pc:docMk/>
            <pc:sldMk cId="977478396" sldId="268"/>
            <ac:spMk id="16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3:57.795" v="1250" actId="26606"/>
          <ac:spMkLst>
            <pc:docMk/>
            <pc:sldMk cId="977478396" sldId="268"/>
            <ac:spMk id="18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3:57.795" v="1250" actId="26606"/>
          <ac:grpSpMkLst>
            <pc:docMk/>
            <pc:sldMk cId="977478396" sldId="268"/>
            <ac:grpSpMk id="11" creationId="{032D8612-31EB-44CF-A1D0-14FD4C705424}"/>
          </ac:grpSpMkLst>
        </pc:grpChg>
        <pc:picChg chg="add mod modCrop">
          <ac:chgData name="川越　有貴子" userId="87b94588-4654-4423-ba87-12342ace5e07" providerId="ADAL" clId="{10CE204D-2F37-4804-98A5-469E99037C49}" dt="2025-06-26T02:33:57.795" v="1250" actId="26606"/>
          <ac:picMkLst>
            <pc:docMk/>
            <pc:sldMk cId="977478396" sldId="268"/>
            <ac:picMk id="4" creationId="{F7ECF77B-1E4B-BD40-C397-D3AA2431B13B}"/>
          </ac:picMkLst>
        </pc:picChg>
      </pc:sldChg>
      <pc:sldChg chg="addSp del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3957120577" sldId="269"/>
        </pc:sldMkLst>
        <pc:spChg chg="mod">
          <ac:chgData name="川越　有貴子" userId="87b94588-4654-4423-ba87-12342ace5e07" providerId="ADAL" clId="{10CE204D-2F37-4804-98A5-469E99037C49}" dt="2025-06-26T02:44:51.218" v="1422" actId="14100"/>
          <ac:spMkLst>
            <pc:docMk/>
            <pc:sldMk cId="3957120577" sldId="269"/>
            <ac:spMk id="2" creationId="{7836182E-DC4D-C919-0DE7-1E6311428C23}"/>
          </ac:spMkLst>
        </pc:spChg>
        <pc:spChg chg="add">
          <ac:chgData name="川越　有貴子" userId="87b94588-4654-4423-ba87-12342ace5e07" providerId="ADAL" clId="{10CE204D-2F37-4804-98A5-469E99037C49}" dt="2025-06-26T02:34:05.312" v="1252" actId="26606"/>
          <ac:spMkLst>
            <pc:docMk/>
            <pc:sldMk cId="3957120577" sldId="269"/>
            <ac:spMk id="11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4:05.312" v="1252" actId="26606"/>
          <ac:spMkLst>
            <pc:docMk/>
            <pc:sldMk cId="3957120577" sldId="269"/>
            <ac:spMk id="18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4:05.312" v="1252" actId="26606"/>
          <ac:spMkLst>
            <pc:docMk/>
            <pc:sldMk cId="3957120577" sldId="269"/>
            <ac:spMk id="20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4:05.312" v="1252" actId="26606"/>
          <ac:grpSpMkLst>
            <pc:docMk/>
            <pc:sldMk cId="3957120577" sldId="269"/>
            <ac:grpSpMk id="13" creationId="{032D8612-31EB-44CF-A1D0-14FD4C705424}"/>
          </ac:grpSpMkLst>
        </pc:grpChg>
        <pc:picChg chg="add mod modCrop">
          <ac:chgData name="川越　有貴子" userId="87b94588-4654-4423-ba87-12342ace5e07" providerId="ADAL" clId="{10CE204D-2F37-4804-98A5-469E99037C49}" dt="2025-06-26T02:34:05.312" v="1252" actId="26606"/>
          <ac:picMkLst>
            <pc:docMk/>
            <pc:sldMk cId="3957120577" sldId="269"/>
            <ac:picMk id="6" creationId="{E8DEB673-52F6-9BDD-7D9F-C772378F8A40}"/>
          </ac:picMkLst>
        </pc:picChg>
      </pc:sldChg>
      <pc:sldChg chg="addSp del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554206632" sldId="270"/>
        </pc:sldMkLst>
        <pc:spChg chg="mod">
          <ac:chgData name="川越　有貴子" userId="87b94588-4654-4423-ba87-12342ace5e07" providerId="ADAL" clId="{10CE204D-2F37-4804-98A5-469E99037C49}" dt="2025-06-26T02:45:39.633" v="1429" actId="2711"/>
          <ac:spMkLst>
            <pc:docMk/>
            <pc:sldMk cId="554206632" sldId="270"/>
            <ac:spMk id="2" creationId="{E1A8A0ED-67A7-F564-FC07-875947A0DDE5}"/>
          </ac:spMkLst>
        </pc:spChg>
        <pc:spChg chg="add">
          <ac:chgData name="川越　有貴子" userId="87b94588-4654-4423-ba87-12342ace5e07" providerId="ADAL" clId="{10CE204D-2F37-4804-98A5-469E99037C49}" dt="2025-06-26T02:34:23.160" v="1256" actId="26606"/>
          <ac:spMkLst>
            <pc:docMk/>
            <pc:sldMk cId="554206632" sldId="270"/>
            <ac:spMk id="12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4:23.160" v="1256" actId="26606"/>
          <ac:spMkLst>
            <pc:docMk/>
            <pc:sldMk cId="554206632" sldId="270"/>
            <ac:spMk id="19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4:23.160" v="1256" actId="26606"/>
          <ac:spMkLst>
            <pc:docMk/>
            <pc:sldMk cId="554206632" sldId="270"/>
            <ac:spMk id="21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4:23.160" v="1256" actId="26606"/>
          <ac:grpSpMkLst>
            <pc:docMk/>
            <pc:sldMk cId="554206632" sldId="270"/>
            <ac:grpSpMk id="14" creationId="{032D8612-31EB-44CF-A1D0-14FD4C705424}"/>
          </ac:grpSpMkLst>
        </pc:grpChg>
        <pc:picChg chg="add mod modCrop">
          <ac:chgData name="川越　有貴子" userId="87b94588-4654-4423-ba87-12342ace5e07" providerId="ADAL" clId="{10CE204D-2F37-4804-98A5-469E99037C49}" dt="2025-06-26T02:34:23.160" v="1256" actId="26606"/>
          <ac:picMkLst>
            <pc:docMk/>
            <pc:sldMk cId="554206632" sldId="270"/>
            <ac:picMk id="7" creationId="{61E598DB-6B94-7669-8BC4-EFEF9506430F}"/>
          </ac:picMkLst>
        </pc:picChg>
      </pc:sldChg>
      <pc:sldChg chg="add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2483927503" sldId="271"/>
        </pc:sldMkLst>
        <pc:spChg chg="mod">
          <ac:chgData name="川越　有貴子" userId="87b94588-4654-4423-ba87-12342ace5e07" providerId="ADAL" clId="{10CE204D-2F37-4804-98A5-469E99037C49}" dt="2025-06-26T02:45:14.382" v="1426" actId="255"/>
          <ac:spMkLst>
            <pc:docMk/>
            <pc:sldMk cId="2483927503" sldId="271"/>
            <ac:spMk id="2" creationId="{089F7BC7-E636-8422-56E0-09B7B3B78371}"/>
          </ac:spMkLst>
        </pc:spChg>
        <pc:spChg chg="add">
          <ac:chgData name="川越　有貴子" userId="87b94588-4654-4423-ba87-12342ace5e07" providerId="ADAL" clId="{10CE204D-2F37-4804-98A5-469E99037C49}" dt="2025-06-26T02:34:13.342" v="1254" actId="26606"/>
          <ac:spMkLst>
            <pc:docMk/>
            <pc:sldMk cId="2483927503" sldId="271"/>
            <ac:spMk id="8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4:13.342" v="1254" actId="26606"/>
          <ac:spMkLst>
            <pc:docMk/>
            <pc:sldMk cId="2483927503" sldId="271"/>
            <ac:spMk id="15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4:13.342" v="1254" actId="26606"/>
          <ac:spMkLst>
            <pc:docMk/>
            <pc:sldMk cId="2483927503" sldId="271"/>
            <ac:spMk id="17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4:13.342" v="1254" actId="26606"/>
          <ac:grpSpMkLst>
            <pc:docMk/>
            <pc:sldMk cId="2483927503" sldId="271"/>
            <ac:grpSpMk id="10" creationId="{032D8612-31EB-44CF-A1D0-14FD4C705424}"/>
          </ac:grpSpMkLst>
        </pc:grpChg>
        <pc:picChg chg="add mod">
          <ac:chgData name="川越　有貴子" userId="87b94588-4654-4423-ba87-12342ace5e07" providerId="ADAL" clId="{10CE204D-2F37-4804-98A5-469E99037C49}" dt="2025-06-26T02:34:13.342" v="1254" actId="26606"/>
          <ac:picMkLst>
            <pc:docMk/>
            <pc:sldMk cId="2483927503" sldId="271"/>
            <ac:picMk id="3" creationId="{2A9086E1-DDDE-16AA-955D-4DC203AC4CDA}"/>
          </ac:picMkLst>
        </pc:picChg>
      </pc:sldChg>
      <pc:sldChg chg="add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3399376361" sldId="272"/>
        </pc:sldMkLst>
        <pc:spChg chg="mod">
          <ac:chgData name="川越　有貴子" userId="87b94588-4654-4423-ba87-12342ace5e07" providerId="ADAL" clId="{10CE204D-2F37-4804-98A5-469E99037C49}" dt="2025-06-26T02:45:01.246" v="1424" actId="255"/>
          <ac:spMkLst>
            <pc:docMk/>
            <pc:sldMk cId="3399376361" sldId="272"/>
            <ac:spMk id="2" creationId="{6406992A-31BB-5825-7DEF-1EC83CEA6F56}"/>
          </ac:spMkLst>
        </pc:spChg>
        <pc:spChg chg="add">
          <ac:chgData name="川越　有貴子" userId="87b94588-4654-4423-ba87-12342ace5e07" providerId="ADAL" clId="{10CE204D-2F37-4804-98A5-469E99037C49}" dt="2025-06-26T02:34:09.194" v="1253" actId="26606"/>
          <ac:spMkLst>
            <pc:docMk/>
            <pc:sldMk cId="3399376361" sldId="272"/>
            <ac:spMk id="9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4:09.194" v="1253" actId="26606"/>
          <ac:spMkLst>
            <pc:docMk/>
            <pc:sldMk cId="3399376361" sldId="272"/>
            <ac:spMk id="16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4:09.194" v="1253" actId="26606"/>
          <ac:spMkLst>
            <pc:docMk/>
            <pc:sldMk cId="3399376361" sldId="272"/>
            <ac:spMk id="18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4:09.194" v="1253" actId="26606"/>
          <ac:grpSpMkLst>
            <pc:docMk/>
            <pc:sldMk cId="3399376361" sldId="272"/>
            <ac:grpSpMk id="11" creationId="{032D8612-31EB-44CF-A1D0-14FD4C705424}"/>
          </ac:grpSpMkLst>
        </pc:grpChg>
        <pc:picChg chg="add mod modCrop">
          <ac:chgData name="川越　有貴子" userId="87b94588-4654-4423-ba87-12342ace5e07" providerId="ADAL" clId="{10CE204D-2F37-4804-98A5-469E99037C49}" dt="2025-06-26T02:34:09.194" v="1253" actId="26606"/>
          <ac:picMkLst>
            <pc:docMk/>
            <pc:sldMk cId="3399376361" sldId="272"/>
            <ac:picMk id="4" creationId="{3945EC21-C8F3-F25E-6DA4-ED5A2799ECB5}"/>
          </ac:picMkLst>
        </pc:picChg>
      </pc:sldChg>
      <pc:sldChg chg="addSp modSp add mod or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963247420" sldId="273"/>
        </pc:sldMkLst>
        <pc:spChg chg="mod">
          <ac:chgData name="川越　有貴子" userId="87b94588-4654-4423-ba87-12342ace5e07" providerId="ADAL" clId="{10CE204D-2F37-4804-98A5-469E99037C49}" dt="2025-06-26T02:45:30.093" v="1428" actId="255"/>
          <ac:spMkLst>
            <pc:docMk/>
            <pc:sldMk cId="963247420" sldId="273"/>
            <ac:spMk id="2" creationId="{A9F9D76A-FB78-383D-AC71-C5F2CFFBBE74}"/>
          </ac:spMkLst>
        </pc:spChg>
        <pc:spChg chg="add">
          <ac:chgData name="川越　有貴子" userId="87b94588-4654-4423-ba87-12342ace5e07" providerId="ADAL" clId="{10CE204D-2F37-4804-98A5-469E99037C49}" dt="2025-06-26T02:34:16.545" v="1255" actId="26606"/>
          <ac:spMkLst>
            <pc:docMk/>
            <pc:sldMk cId="963247420" sldId="273"/>
            <ac:spMk id="9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4:16.545" v="1255" actId="26606"/>
          <ac:spMkLst>
            <pc:docMk/>
            <pc:sldMk cId="963247420" sldId="273"/>
            <ac:spMk id="16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4:16.545" v="1255" actId="26606"/>
          <ac:spMkLst>
            <pc:docMk/>
            <pc:sldMk cId="963247420" sldId="273"/>
            <ac:spMk id="18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4:16.545" v="1255" actId="26606"/>
          <ac:grpSpMkLst>
            <pc:docMk/>
            <pc:sldMk cId="963247420" sldId="273"/>
            <ac:grpSpMk id="11" creationId="{032D8612-31EB-44CF-A1D0-14FD4C705424}"/>
          </ac:grpSpMkLst>
        </pc:grpChg>
        <pc:picChg chg="mod">
          <ac:chgData name="川越　有貴子" userId="87b94588-4654-4423-ba87-12342ace5e07" providerId="ADAL" clId="{10CE204D-2F37-4804-98A5-469E99037C49}" dt="2025-06-26T02:34:16.545" v="1255" actId="26606"/>
          <ac:picMkLst>
            <pc:docMk/>
            <pc:sldMk cId="963247420" sldId="273"/>
            <ac:picMk id="4" creationId="{5C552B94-DB24-7844-5248-B5CA1C80B405}"/>
          </ac:picMkLst>
        </pc:picChg>
      </pc:sldChg>
      <pc:sldChg chg="addSp modSp add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4242124048" sldId="274"/>
        </pc:sldMkLst>
        <pc:spChg chg="mod">
          <ac:chgData name="川越　有貴子" userId="87b94588-4654-4423-ba87-12342ace5e07" providerId="ADAL" clId="{10CE204D-2F37-4804-98A5-469E99037C49}" dt="2025-06-26T02:42:52.875" v="1408" actId="255"/>
          <ac:spMkLst>
            <pc:docMk/>
            <pc:sldMk cId="4242124048" sldId="274"/>
            <ac:spMk id="2" creationId="{9092C46F-DA36-D25E-12B7-5F235D8AF568}"/>
          </ac:spMkLst>
        </pc:spChg>
        <pc:spChg chg="add">
          <ac:chgData name="川越　有貴子" userId="87b94588-4654-4423-ba87-12342ace5e07" providerId="ADAL" clId="{10CE204D-2F37-4804-98A5-469E99037C49}" dt="2025-06-26T02:33:17.362" v="1242" actId="26606"/>
          <ac:spMkLst>
            <pc:docMk/>
            <pc:sldMk cId="4242124048" sldId="274"/>
            <ac:spMk id="9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3:17.362" v="1242" actId="26606"/>
          <ac:spMkLst>
            <pc:docMk/>
            <pc:sldMk cId="4242124048" sldId="274"/>
            <ac:spMk id="16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3:17.362" v="1242" actId="26606"/>
          <ac:spMkLst>
            <pc:docMk/>
            <pc:sldMk cId="4242124048" sldId="274"/>
            <ac:spMk id="18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3:17.362" v="1242" actId="26606"/>
          <ac:grpSpMkLst>
            <pc:docMk/>
            <pc:sldMk cId="4242124048" sldId="274"/>
            <ac:grpSpMk id="11" creationId="{032D8612-31EB-44CF-A1D0-14FD4C705424}"/>
          </ac:grpSpMkLst>
        </pc:grpChg>
        <pc:picChg chg="mod">
          <ac:chgData name="川越　有貴子" userId="87b94588-4654-4423-ba87-12342ace5e07" providerId="ADAL" clId="{10CE204D-2F37-4804-98A5-469E99037C49}" dt="2025-06-26T02:33:17.362" v="1242" actId="26606"/>
          <ac:picMkLst>
            <pc:docMk/>
            <pc:sldMk cId="4242124048" sldId="274"/>
            <ac:picMk id="4" creationId="{6C55B50D-7C9E-1F44-1027-29C96BEA4659}"/>
          </ac:picMkLst>
        </pc:picChg>
      </pc:sldChg>
      <pc:sldChg chg="add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3849881753" sldId="275"/>
        </pc:sldMkLst>
        <pc:spChg chg="mod">
          <ac:chgData name="川越　有貴子" userId="87b94588-4654-4423-ba87-12342ace5e07" providerId="ADAL" clId="{10CE204D-2F37-4804-98A5-469E99037C49}" dt="2025-06-26T02:45:48.751" v="1430" actId="2711"/>
          <ac:spMkLst>
            <pc:docMk/>
            <pc:sldMk cId="3849881753" sldId="275"/>
            <ac:spMk id="2" creationId="{29E953A9-281F-247C-7537-870E0E384B48}"/>
          </ac:spMkLst>
        </pc:spChg>
        <pc:spChg chg="add">
          <ac:chgData name="川越　有貴子" userId="87b94588-4654-4423-ba87-12342ace5e07" providerId="ADAL" clId="{10CE204D-2F37-4804-98A5-469E99037C49}" dt="2025-06-26T02:34:28.175" v="1257" actId="26606"/>
          <ac:spMkLst>
            <pc:docMk/>
            <pc:sldMk cId="3849881753" sldId="275"/>
            <ac:spMk id="9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4:28.175" v="1257" actId="26606"/>
          <ac:spMkLst>
            <pc:docMk/>
            <pc:sldMk cId="3849881753" sldId="275"/>
            <ac:spMk id="16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4:28.175" v="1257" actId="26606"/>
          <ac:spMkLst>
            <pc:docMk/>
            <pc:sldMk cId="3849881753" sldId="275"/>
            <ac:spMk id="18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4:28.175" v="1257" actId="26606"/>
          <ac:grpSpMkLst>
            <pc:docMk/>
            <pc:sldMk cId="3849881753" sldId="275"/>
            <ac:grpSpMk id="11" creationId="{032D8612-31EB-44CF-A1D0-14FD4C705424}"/>
          </ac:grpSpMkLst>
        </pc:grpChg>
        <pc:picChg chg="add mod modCrop">
          <ac:chgData name="川越　有貴子" userId="87b94588-4654-4423-ba87-12342ace5e07" providerId="ADAL" clId="{10CE204D-2F37-4804-98A5-469E99037C49}" dt="2025-06-26T02:34:28.175" v="1257" actId="26606"/>
          <ac:picMkLst>
            <pc:docMk/>
            <pc:sldMk cId="3849881753" sldId="275"/>
            <ac:picMk id="4" creationId="{CAA74D1B-41FC-A2A5-1598-31740C2127D1}"/>
          </ac:picMkLst>
        </pc:picChg>
      </pc:sldChg>
      <pc:sldChg chg="addSp del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400685272" sldId="276"/>
        </pc:sldMkLst>
        <pc:spChg chg="mod">
          <ac:chgData name="川越　有貴子" userId="87b94588-4654-4423-ba87-12342ace5e07" providerId="ADAL" clId="{10CE204D-2F37-4804-98A5-469E99037C49}" dt="2025-06-26T02:45:56.895" v="1431" actId="2711"/>
          <ac:spMkLst>
            <pc:docMk/>
            <pc:sldMk cId="400685272" sldId="276"/>
            <ac:spMk id="2" creationId="{267F208B-A6FD-D8F7-59B7-3339391AD987}"/>
          </ac:spMkLst>
        </pc:spChg>
        <pc:spChg chg="add">
          <ac:chgData name="川越　有貴子" userId="87b94588-4654-4423-ba87-12342ace5e07" providerId="ADAL" clId="{10CE204D-2F37-4804-98A5-469E99037C49}" dt="2025-06-26T02:34:34.661" v="1258" actId="26606"/>
          <ac:spMkLst>
            <pc:docMk/>
            <pc:sldMk cId="400685272" sldId="276"/>
            <ac:spMk id="11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4:34.661" v="1258" actId="26606"/>
          <ac:spMkLst>
            <pc:docMk/>
            <pc:sldMk cId="400685272" sldId="276"/>
            <ac:spMk id="18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4:34.661" v="1258" actId="26606"/>
          <ac:spMkLst>
            <pc:docMk/>
            <pc:sldMk cId="400685272" sldId="276"/>
            <ac:spMk id="20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4:34.661" v="1258" actId="26606"/>
          <ac:grpSpMkLst>
            <pc:docMk/>
            <pc:sldMk cId="400685272" sldId="276"/>
            <ac:grpSpMk id="13" creationId="{032D8612-31EB-44CF-A1D0-14FD4C705424}"/>
          </ac:grpSpMkLst>
        </pc:grpChg>
        <pc:picChg chg="add mod">
          <ac:chgData name="川越　有貴子" userId="87b94588-4654-4423-ba87-12342ace5e07" providerId="ADAL" clId="{10CE204D-2F37-4804-98A5-469E99037C49}" dt="2025-06-26T02:35:16.089" v="1265" actId="1076"/>
          <ac:picMkLst>
            <pc:docMk/>
            <pc:sldMk cId="400685272" sldId="276"/>
            <ac:picMk id="7" creationId="{BE35FE2C-34F2-A5A8-B309-398414D0409A}"/>
          </ac:picMkLst>
        </pc:picChg>
      </pc:sldChg>
      <pc:sldChg chg="addSp del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371868912" sldId="277"/>
        </pc:sldMkLst>
        <pc:spChg chg="mod">
          <ac:chgData name="川越　有貴子" userId="87b94588-4654-4423-ba87-12342ace5e07" providerId="ADAL" clId="{10CE204D-2F37-4804-98A5-469E99037C49}" dt="2025-06-26T02:46:06.506" v="1432" actId="2711"/>
          <ac:spMkLst>
            <pc:docMk/>
            <pc:sldMk cId="371868912" sldId="277"/>
            <ac:spMk id="2" creationId="{80FB5655-3A28-B932-7974-B45B693069B9}"/>
          </ac:spMkLst>
        </pc:spChg>
        <pc:spChg chg="add">
          <ac:chgData name="川越　有貴子" userId="87b94588-4654-4423-ba87-12342ace5e07" providerId="ADAL" clId="{10CE204D-2F37-4804-98A5-469E99037C49}" dt="2025-06-26T02:34:39.931" v="1259" actId="26606"/>
          <ac:spMkLst>
            <pc:docMk/>
            <pc:sldMk cId="371868912" sldId="277"/>
            <ac:spMk id="9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4:39.931" v="1259" actId="26606"/>
          <ac:spMkLst>
            <pc:docMk/>
            <pc:sldMk cId="371868912" sldId="277"/>
            <ac:spMk id="16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4:39.931" v="1259" actId="26606"/>
          <ac:spMkLst>
            <pc:docMk/>
            <pc:sldMk cId="371868912" sldId="277"/>
            <ac:spMk id="18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4:39.931" v="1259" actId="26606"/>
          <ac:grpSpMkLst>
            <pc:docMk/>
            <pc:sldMk cId="371868912" sldId="277"/>
            <ac:grpSpMk id="11" creationId="{032D8612-31EB-44CF-A1D0-14FD4C705424}"/>
          </ac:grpSpMkLst>
        </pc:grpChg>
        <pc:picChg chg="add mod">
          <ac:chgData name="川越　有貴子" userId="87b94588-4654-4423-ba87-12342ace5e07" providerId="ADAL" clId="{10CE204D-2F37-4804-98A5-469E99037C49}" dt="2025-06-26T02:35:20.257" v="1266" actId="1076"/>
          <ac:picMkLst>
            <pc:docMk/>
            <pc:sldMk cId="371868912" sldId="277"/>
            <ac:picMk id="5" creationId="{A486C290-AB90-5EE6-931B-86CE746CC6D2}"/>
          </ac:picMkLst>
        </pc:picChg>
      </pc:sldChg>
      <pc:sldMasterChg chg="modTransition modSldLayout">
        <pc:chgData name="川越　有貴子" userId="87b94588-4654-4423-ba87-12342ace5e07" providerId="ADAL" clId="{10CE204D-2F37-4804-98A5-469E99037C49}" dt="2025-06-26T02:52:08.128" v="1477"/>
        <pc:sldMasterMkLst>
          <pc:docMk/>
          <pc:sldMasterMk cId="1979220642" sldId="2147483648"/>
        </pc:sldMasterMkLst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676051558" sldId="2147483649"/>
          </pc:sldLayoutMkLst>
        </pc:sldLayoutChg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2270951573" sldId="2147483650"/>
          </pc:sldLayoutMkLst>
        </pc:sldLayoutChg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3323624289" sldId="2147483651"/>
          </pc:sldLayoutMkLst>
        </pc:sldLayoutChg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1551891018" sldId="2147483652"/>
          </pc:sldLayoutMkLst>
        </pc:sldLayoutChg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374848691" sldId="2147483653"/>
          </pc:sldLayoutMkLst>
        </pc:sldLayoutChg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1988775506" sldId="2147483654"/>
          </pc:sldLayoutMkLst>
        </pc:sldLayoutChg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1765543038" sldId="2147483655"/>
          </pc:sldLayoutMkLst>
        </pc:sldLayoutChg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191031205" sldId="2147483656"/>
          </pc:sldLayoutMkLst>
        </pc:sldLayoutChg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1322031382" sldId="2147483657"/>
          </pc:sldLayoutMkLst>
        </pc:sldLayoutChg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482765995" sldId="2147483658"/>
          </pc:sldLayoutMkLst>
        </pc:sldLayoutChg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4078810104" sldId="2147483659"/>
          </pc:sldLayoutMkLst>
        </pc:sldLayoutChg>
      </pc:sldMasterChg>
    </pc:docChg>
  </pc:docChgLst>
  <pc:docChgLst>
    <pc:chgData name="井窪　香" userId="S::t0450025@kita9.ed.jp::1844898d-ff81-49d2-ae56-80ae3a857f19" providerId="AD" clId="Web-{DCCC57A9-AEB7-5BA1-11AA-742F52614DAC}"/>
    <pc:docChg chg="modSld">
      <pc:chgData name="井窪　香" userId="S::t0450025@kita9.ed.jp::1844898d-ff81-49d2-ae56-80ae3a857f19" providerId="AD" clId="Web-{DCCC57A9-AEB7-5BA1-11AA-742F52614DAC}" dt="2025-06-27T02:45:19.578" v="4" actId="20577"/>
      <pc:docMkLst>
        <pc:docMk/>
      </pc:docMkLst>
      <pc:sldChg chg="modSp">
        <pc:chgData name="井窪　香" userId="S::t0450025@kita9.ed.jp::1844898d-ff81-49d2-ae56-80ae3a857f19" providerId="AD" clId="Web-{DCCC57A9-AEB7-5BA1-11AA-742F52614DAC}" dt="2025-06-27T02:45:19.578" v="4" actId="20577"/>
        <pc:sldMkLst>
          <pc:docMk/>
          <pc:sldMk cId="2403040006" sldId="256"/>
        </pc:sldMkLst>
        <pc:spChg chg="mod">
          <ac:chgData name="井窪　香" userId="S::t0450025@kita9.ed.jp::1844898d-ff81-49d2-ae56-80ae3a857f19" providerId="AD" clId="Web-{DCCC57A9-AEB7-5BA1-11AA-742F52614DAC}" dt="2025-06-27T02:45:19.578" v="4" actId="20577"/>
          <ac:spMkLst>
            <pc:docMk/>
            <pc:sldMk cId="2403040006" sldId="256"/>
            <ac:spMk id="3" creationId="{0E29D3B3-058E-17D3-1934-ED43E5AA2B2E}"/>
          </ac:spMkLst>
        </pc:spChg>
      </pc:sldChg>
    </pc:docChg>
  </pc:docChgLst>
  <pc:docChgLst>
    <pc:chgData name="川越　有貴子" userId="S::t1051039@kita9.ed.jp::87b94588-4654-4423-ba87-12342ace5e07" providerId="AD" clId="Web-{45AD3D04-126B-49EC-BE57-782F73E593E7}"/>
    <pc:docChg chg="modSld">
      <pc:chgData name="川越　有貴子" userId="S::t1051039@kita9.ed.jp::87b94588-4654-4423-ba87-12342ace5e07" providerId="AD" clId="Web-{45AD3D04-126B-49EC-BE57-782F73E593E7}" dt="2025-06-26T01:56:12.274" v="10"/>
      <pc:docMkLst>
        <pc:docMk/>
      </pc:docMkLst>
      <pc:sldChg chg="addSp modSp mod setBg">
        <pc:chgData name="川越　有貴子" userId="S::t1051039@kita9.ed.jp::87b94588-4654-4423-ba87-12342ace5e07" providerId="AD" clId="Web-{45AD3D04-126B-49EC-BE57-782F73E593E7}" dt="2025-06-26T01:56:12.274" v="10"/>
        <pc:sldMkLst>
          <pc:docMk/>
          <pc:sldMk cId="1663400882" sldId="257"/>
        </pc:sldMkLst>
        <pc:spChg chg="mod">
          <ac:chgData name="川越　有貴子" userId="S::t1051039@kita9.ed.jp::87b94588-4654-4423-ba87-12342ace5e07" providerId="AD" clId="Web-{45AD3D04-126B-49EC-BE57-782F73E593E7}" dt="2025-06-26T01:55:41.914" v="8"/>
          <ac:spMkLst>
            <pc:docMk/>
            <pc:sldMk cId="1663400882" sldId="257"/>
            <ac:spMk id="2" creationId="{A106D37E-7FC5-DF43-D26A-0C20EE9CB977}"/>
          </ac:spMkLst>
        </pc:spChg>
        <pc:picChg chg="add mod modCrop">
          <ac:chgData name="川越　有貴子" userId="S::t1051039@kita9.ed.jp::87b94588-4654-4423-ba87-12342ace5e07" providerId="AD" clId="Web-{45AD3D04-126B-49EC-BE57-782F73E593E7}" dt="2025-06-26T01:56:12.274" v="10"/>
          <ac:picMkLst>
            <pc:docMk/>
            <pc:sldMk cId="1663400882" sldId="257"/>
            <ac:picMk id="3" creationId="{B71DCFE3-CF54-47F1-F5C1-A53BF95875F4}"/>
          </ac:picMkLst>
        </pc:picChg>
      </pc:sldChg>
    </pc:docChg>
  </pc:docChgLst>
  <pc:docChgLst>
    <pc:chgData name="井窪　香" userId="S::t0450025@kita9.ed.jp::1844898d-ff81-49d2-ae56-80ae3a857f19" providerId="AD" clId="Web-{6EC5C9B3-54EC-BEC0-973D-9B87DCC6C63F}"/>
    <pc:docChg chg="addSld delSld">
      <pc:chgData name="井窪　香" userId="S::t0450025@kita9.ed.jp::1844898d-ff81-49d2-ae56-80ae3a857f19" providerId="AD" clId="Web-{6EC5C9B3-54EC-BEC0-973D-9B87DCC6C63F}" dt="2025-06-27T07:14:55.741" v="7"/>
      <pc:docMkLst>
        <pc:docMk/>
      </pc:docMkLst>
      <pc:sldChg chg="add del replId">
        <pc:chgData name="井窪　香" userId="S::t0450025@kita9.ed.jp::1844898d-ff81-49d2-ae56-80ae3a857f19" providerId="AD" clId="Web-{6EC5C9B3-54EC-BEC0-973D-9B87DCC6C63F}" dt="2025-06-27T07:14:55.725" v="4"/>
        <pc:sldMkLst>
          <pc:docMk/>
          <pc:sldMk cId="2120053856" sldId="279"/>
        </pc:sldMkLst>
      </pc:sldChg>
      <pc:sldChg chg="add del replId">
        <pc:chgData name="井窪　香" userId="S::t0450025@kita9.ed.jp::1844898d-ff81-49d2-ae56-80ae3a857f19" providerId="AD" clId="Web-{6EC5C9B3-54EC-BEC0-973D-9B87DCC6C63F}" dt="2025-06-27T07:14:55.725" v="5"/>
        <pc:sldMkLst>
          <pc:docMk/>
          <pc:sldMk cId="2517318458" sldId="280"/>
        </pc:sldMkLst>
      </pc:sldChg>
      <pc:sldChg chg="add del replId">
        <pc:chgData name="井窪　香" userId="S::t0450025@kita9.ed.jp::1844898d-ff81-49d2-ae56-80ae3a857f19" providerId="AD" clId="Web-{6EC5C9B3-54EC-BEC0-973D-9B87DCC6C63F}" dt="2025-06-27T07:14:55.725" v="6"/>
        <pc:sldMkLst>
          <pc:docMk/>
          <pc:sldMk cId="2396017280" sldId="281"/>
        </pc:sldMkLst>
      </pc:sldChg>
      <pc:sldChg chg="add del replId">
        <pc:chgData name="井窪　香" userId="S::t0450025@kita9.ed.jp::1844898d-ff81-49d2-ae56-80ae3a857f19" providerId="AD" clId="Web-{6EC5C9B3-54EC-BEC0-973D-9B87DCC6C63F}" dt="2025-06-27T07:14:55.741" v="7"/>
        <pc:sldMkLst>
          <pc:docMk/>
          <pc:sldMk cId="41392174" sldId="282"/>
        </pc:sldMkLst>
      </pc:sldChg>
    </pc:docChg>
  </pc:docChgLst>
  <pc:docChgLst>
    <pc:chgData name="井窪　香" userId="1844898d-ff81-49d2-ae56-80ae3a857f19" providerId="ADAL" clId="{F184B996-6529-41CB-848C-4C42771BCDF1}"/>
    <pc:docChg chg="custSel modSld modMainMaster">
      <pc:chgData name="井窪　香" userId="1844898d-ff81-49d2-ae56-80ae3a857f19" providerId="ADAL" clId="{F184B996-6529-41CB-848C-4C42771BCDF1}" dt="2025-06-30T06:42:44.789" v="462" actId="20577"/>
      <pc:docMkLst>
        <pc:docMk/>
      </pc:docMkLst>
      <pc:sldChg chg="modTransition">
        <pc:chgData name="井窪　香" userId="1844898d-ff81-49d2-ae56-80ae3a857f19" providerId="ADAL" clId="{F184B996-6529-41CB-848C-4C42771BCDF1}" dt="2025-06-30T06:04:37.018" v="396"/>
        <pc:sldMkLst>
          <pc:docMk/>
          <pc:sldMk cId="2403040006" sldId="256"/>
        </pc:sldMkLst>
      </pc:sldChg>
      <pc:sldChg chg="modTransition modAnim">
        <pc:chgData name="井窪　香" userId="1844898d-ff81-49d2-ae56-80ae3a857f19" providerId="ADAL" clId="{F184B996-6529-41CB-848C-4C42771BCDF1}" dt="2025-06-30T06:07:13.842" v="403"/>
        <pc:sldMkLst>
          <pc:docMk/>
          <pc:sldMk cId="1663400882" sldId="257"/>
        </pc:sldMkLst>
      </pc:sldChg>
      <pc:sldChg chg="modTransition">
        <pc:chgData name="井窪　香" userId="1844898d-ff81-49d2-ae56-80ae3a857f19" providerId="ADAL" clId="{F184B996-6529-41CB-848C-4C42771BCDF1}" dt="2025-06-30T06:04:37.018" v="396"/>
        <pc:sldMkLst>
          <pc:docMk/>
          <pc:sldMk cId="2358164416" sldId="259"/>
        </pc:sldMkLst>
      </pc:sldChg>
      <pc:sldChg chg="modTransition modAnim">
        <pc:chgData name="井窪　香" userId="1844898d-ff81-49d2-ae56-80ae3a857f19" providerId="ADAL" clId="{F184B996-6529-41CB-848C-4C42771BCDF1}" dt="2025-06-30T06:10:18.629" v="428"/>
        <pc:sldMkLst>
          <pc:docMk/>
          <pc:sldMk cId="2485600748" sldId="260"/>
        </pc:sldMkLst>
      </pc:sldChg>
      <pc:sldChg chg="modTransition">
        <pc:chgData name="井窪　香" userId="1844898d-ff81-49d2-ae56-80ae3a857f19" providerId="ADAL" clId="{F184B996-6529-41CB-848C-4C42771BCDF1}" dt="2025-06-30T06:04:37.018" v="396"/>
        <pc:sldMkLst>
          <pc:docMk/>
          <pc:sldMk cId="1487340819" sldId="261"/>
        </pc:sldMkLst>
      </pc:sldChg>
      <pc:sldChg chg="modTransition">
        <pc:chgData name="井窪　香" userId="1844898d-ff81-49d2-ae56-80ae3a857f19" providerId="ADAL" clId="{F184B996-6529-41CB-848C-4C42771BCDF1}" dt="2025-06-30T06:04:37.018" v="396"/>
        <pc:sldMkLst>
          <pc:docMk/>
          <pc:sldMk cId="1684705278" sldId="262"/>
        </pc:sldMkLst>
      </pc:sldChg>
      <pc:sldChg chg="modSp mod modTransition">
        <pc:chgData name="井窪　香" userId="1844898d-ff81-49d2-ae56-80ae3a857f19" providerId="ADAL" clId="{F184B996-6529-41CB-848C-4C42771BCDF1}" dt="2025-06-30T06:42:37.269" v="450" actId="20577"/>
        <pc:sldMkLst>
          <pc:docMk/>
          <pc:sldMk cId="3199527718" sldId="263"/>
        </pc:sldMkLst>
        <pc:spChg chg="mod">
          <ac:chgData name="井窪　香" userId="1844898d-ff81-49d2-ae56-80ae3a857f19" providerId="ADAL" clId="{F184B996-6529-41CB-848C-4C42771BCDF1}" dt="2025-06-30T06:42:37.269" v="450" actId="20577"/>
          <ac:spMkLst>
            <pc:docMk/>
            <pc:sldMk cId="3199527718" sldId="263"/>
            <ac:spMk id="2" creationId="{88D285D7-1AF6-1FC7-9A1D-A7861778AAEC}"/>
          </ac:spMkLst>
        </pc:spChg>
      </pc:sldChg>
      <pc:sldChg chg="modTransition">
        <pc:chgData name="井窪　香" userId="1844898d-ff81-49d2-ae56-80ae3a857f19" providerId="ADAL" clId="{F184B996-6529-41CB-848C-4C42771BCDF1}" dt="2025-06-30T06:04:37.018" v="396"/>
        <pc:sldMkLst>
          <pc:docMk/>
          <pc:sldMk cId="690156143" sldId="264"/>
        </pc:sldMkLst>
      </pc:sldChg>
      <pc:sldChg chg="modTransition">
        <pc:chgData name="井窪　香" userId="1844898d-ff81-49d2-ae56-80ae3a857f19" providerId="ADAL" clId="{F184B996-6529-41CB-848C-4C42771BCDF1}" dt="2025-06-30T06:04:37.018" v="396"/>
        <pc:sldMkLst>
          <pc:docMk/>
          <pc:sldMk cId="1731758546" sldId="265"/>
        </pc:sldMkLst>
      </pc:sldChg>
      <pc:sldChg chg="addSp delSp modSp mod modTransition">
        <pc:chgData name="井窪　香" userId="1844898d-ff81-49d2-ae56-80ae3a857f19" providerId="ADAL" clId="{F184B996-6529-41CB-848C-4C42771BCDF1}" dt="2025-06-30T06:04:37.018" v="396"/>
        <pc:sldMkLst>
          <pc:docMk/>
          <pc:sldMk cId="2858166323" sldId="266"/>
        </pc:sldMkLst>
        <pc:picChg chg="del">
          <ac:chgData name="井窪　香" userId="1844898d-ff81-49d2-ae56-80ae3a857f19" providerId="ADAL" clId="{F184B996-6529-41CB-848C-4C42771BCDF1}" dt="2025-06-30T05:55:43.239" v="359" actId="478"/>
          <ac:picMkLst>
            <pc:docMk/>
            <pc:sldMk cId="2858166323" sldId="266"/>
            <ac:picMk id="4" creationId="{B54E2BE4-E341-BDA3-859F-042593FCA94F}"/>
          </ac:picMkLst>
        </pc:picChg>
        <pc:picChg chg="add mod modCrop">
          <ac:chgData name="井窪　香" userId="1844898d-ff81-49d2-ae56-80ae3a857f19" providerId="ADAL" clId="{F184B996-6529-41CB-848C-4C42771BCDF1}" dt="2025-06-30T05:56:04.193" v="363" actId="1076"/>
          <ac:picMkLst>
            <pc:docMk/>
            <pc:sldMk cId="2858166323" sldId="266"/>
            <ac:picMk id="5" creationId="{FDD36356-D19E-A850-A874-D2FCC96F1230}"/>
          </ac:picMkLst>
        </pc:picChg>
      </pc:sldChg>
      <pc:sldChg chg="modTransition">
        <pc:chgData name="井窪　香" userId="1844898d-ff81-49d2-ae56-80ae3a857f19" providerId="ADAL" clId="{F184B996-6529-41CB-848C-4C42771BCDF1}" dt="2025-06-30T06:04:37.018" v="396"/>
        <pc:sldMkLst>
          <pc:docMk/>
          <pc:sldMk cId="445844218" sldId="267"/>
        </pc:sldMkLst>
      </pc:sldChg>
      <pc:sldChg chg="modTransition">
        <pc:chgData name="井窪　香" userId="1844898d-ff81-49d2-ae56-80ae3a857f19" providerId="ADAL" clId="{F184B996-6529-41CB-848C-4C42771BCDF1}" dt="2025-06-30T06:04:37.018" v="396"/>
        <pc:sldMkLst>
          <pc:docMk/>
          <pc:sldMk cId="977478396" sldId="268"/>
        </pc:sldMkLst>
      </pc:sldChg>
      <pc:sldChg chg="addSp modSp mod modTransition modAnim">
        <pc:chgData name="井窪　香" userId="1844898d-ff81-49d2-ae56-80ae3a857f19" providerId="ADAL" clId="{F184B996-6529-41CB-848C-4C42771BCDF1}" dt="2025-06-30T06:04:37.018" v="396"/>
        <pc:sldMkLst>
          <pc:docMk/>
          <pc:sldMk cId="3957120577" sldId="269"/>
        </pc:sldMkLst>
        <pc:picChg chg="add mod modCrop">
          <ac:chgData name="井窪　香" userId="1844898d-ff81-49d2-ae56-80ae3a857f19" providerId="ADAL" clId="{F184B996-6529-41CB-848C-4C42771BCDF1}" dt="2025-06-30T05:22:43.293" v="126" actId="1076"/>
          <ac:picMkLst>
            <pc:docMk/>
            <pc:sldMk cId="3957120577" sldId="269"/>
            <ac:picMk id="4" creationId="{BF7A6AE5-CFAE-3051-5BBE-CFB7838A3A18}"/>
          </ac:picMkLst>
        </pc:picChg>
      </pc:sldChg>
      <pc:sldChg chg="modTransition">
        <pc:chgData name="井窪　香" userId="1844898d-ff81-49d2-ae56-80ae3a857f19" providerId="ADAL" clId="{F184B996-6529-41CB-848C-4C42771BCDF1}" dt="2025-06-30T06:04:37.018" v="396"/>
        <pc:sldMkLst>
          <pc:docMk/>
          <pc:sldMk cId="554206632" sldId="270"/>
        </pc:sldMkLst>
      </pc:sldChg>
      <pc:sldChg chg="addSp modSp mod modTransition modAnim">
        <pc:chgData name="井窪　香" userId="1844898d-ff81-49d2-ae56-80ae3a857f19" providerId="ADAL" clId="{F184B996-6529-41CB-848C-4C42771BCDF1}" dt="2025-06-30T06:04:37.018" v="396"/>
        <pc:sldMkLst>
          <pc:docMk/>
          <pc:sldMk cId="2483927503" sldId="271"/>
        </pc:sldMkLst>
        <pc:picChg chg="add mod">
          <ac:chgData name="井窪　香" userId="1844898d-ff81-49d2-ae56-80ae3a857f19" providerId="ADAL" clId="{F184B996-6529-41CB-848C-4C42771BCDF1}" dt="2025-06-30T05:23:39.111" v="133" actId="1076"/>
          <ac:picMkLst>
            <pc:docMk/>
            <pc:sldMk cId="2483927503" sldId="271"/>
            <ac:picMk id="4" creationId="{9B865656-C632-DEC3-D79B-91307DB8801C}"/>
          </ac:picMkLst>
        </pc:picChg>
      </pc:sldChg>
      <pc:sldChg chg="addSp modSp mod modTransition modAnim">
        <pc:chgData name="井窪　香" userId="1844898d-ff81-49d2-ae56-80ae3a857f19" providerId="ADAL" clId="{F184B996-6529-41CB-848C-4C42771BCDF1}" dt="2025-06-30T06:04:37.018" v="396"/>
        <pc:sldMkLst>
          <pc:docMk/>
          <pc:sldMk cId="3399376361" sldId="272"/>
        </pc:sldMkLst>
        <pc:picChg chg="add mod">
          <ac:chgData name="井窪　香" userId="1844898d-ff81-49d2-ae56-80ae3a857f19" providerId="ADAL" clId="{F184B996-6529-41CB-848C-4C42771BCDF1}" dt="2025-06-30T05:23:17.450" v="129" actId="1076"/>
          <ac:picMkLst>
            <pc:docMk/>
            <pc:sldMk cId="3399376361" sldId="272"/>
            <ac:picMk id="3" creationId="{8F6AF85E-9611-C94C-3059-81247C57AC1C}"/>
          </ac:picMkLst>
        </pc:picChg>
      </pc:sldChg>
      <pc:sldChg chg="addSp modSp mod modTransition modAnim">
        <pc:chgData name="井窪　香" userId="1844898d-ff81-49d2-ae56-80ae3a857f19" providerId="ADAL" clId="{F184B996-6529-41CB-848C-4C42771BCDF1}" dt="2025-06-30T06:04:37.018" v="396"/>
        <pc:sldMkLst>
          <pc:docMk/>
          <pc:sldMk cId="963247420" sldId="273"/>
        </pc:sldMkLst>
        <pc:picChg chg="add mod">
          <ac:chgData name="井窪　香" userId="1844898d-ff81-49d2-ae56-80ae3a857f19" providerId="ADAL" clId="{F184B996-6529-41CB-848C-4C42771BCDF1}" dt="2025-06-30T05:45:05.862" v="172" actId="1076"/>
          <ac:picMkLst>
            <pc:docMk/>
            <pc:sldMk cId="963247420" sldId="273"/>
            <ac:picMk id="3" creationId="{6C78BD87-DE46-23D1-519E-57910DAB0022}"/>
          </ac:picMkLst>
        </pc:picChg>
        <pc:picChg chg="mod">
          <ac:chgData name="井窪　香" userId="1844898d-ff81-49d2-ae56-80ae3a857f19" providerId="ADAL" clId="{F184B996-6529-41CB-848C-4C42771BCDF1}" dt="2025-06-30T05:23:54.105" v="135" actId="1076"/>
          <ac:picMkLst>
            <pc:docMk/>
            <pc:sldMk cId="963247420" sldId="273"/>
            <ac:picMk id="4" creationId="{5C552B94-DB24-7844-5248-B5CA1C80B405}"/>
          </ac:picMkLst>
        </pc:picChg>
      </pc:sldChg>
      <pc:sldChg chg="modSp mod modTransition">
        <pc:chgData name="井窪　香" userId="1844898d-ff81-49d2-ae56-80ae3a857f19" providerId="ADAL" clId="{F184B996-6529-41CB-848C-4C42771BCDF1}" dt="2025-06-30T06:42:44.789" v="462" actId="20577"/>
        <pc:sldMkLst>
          <pc:docMk/>
          <pc:sldMk cId="4242124048" sldId="274"/>
        </pc:sldMkLst>
        <pc:spChg chg="mod">
          <ac:chgData name="井窪　香" userId="1844898d-ff81-49d2-ae56-80ae3a857f19" providerId="ADAL" clId="{F184B996-6529-41CB-848C-4C42771BCDF1}" dt="2025-06-30T06:42:44.789" v="462" actId="20577"/>
          <ac:spMkLst>
            <pc:docMk/>
            <pc:sldMk cId="4242124048" sldId="274"/>
            <ac:spMk id="2" creationId="{9092C46F-DA36-D25E-12B7-5F235D8AF568}"/>
          </ac:spMkLst>
        </pc:spChg>
      </pc:sldChg>
      <pc:sldChg chg="modTransition">
        <pc:chgData name="井窪　香" userId="1844898d-ff81-49d2-ae56-80ae3a857f19" providerId="ADAL" clId="{F184B996-6529-41CB-848C-4C42771BCDF1}" dt="2025-06-30T06:04:37.018" v="396"/>
        <pc:sldMkLst>
          <pc:docMk/>
          <pc:sldMk cId="3849881753" sldId="275"/>
        </pc:sldMkLst>
      </pc:sldChg>
      <pc:sldChg chg="modTransition">
        <pc:chgData name="井窪　香" userId="1844898d-ff81-49d2-ae56-80ae3a857f19" providerId="ADAL" clId="{F184B996-6529-41CB-848C-4C42771BCDF1}" dt="2025-06-30T06:04:37.018" v="396"/>
        <pc:sldMkLst>
          <pc:docMk/>
          <pc:sldMk cId="400685272" sldId="276"/>
        </pc:sldMkLst>
      </pc:sldChg>
      <pc:sldChg chg="modTransition">
        <pc:chgData name="井窪　香" userId="1844898d-ff81-49d2-ae56-80ae3a857f19" providerId="ADAL" clId="{F184B996-6529-41CB-848C-4C42771BCDF1}" dt="2025-06-30T06:04:37.018" v="396"/>
        <pc:sldMkLst>
          <pc:docMk/>
          <pc:sldMk cId="371868912" sldId="277"/>
        </pc:sldMkLst>
      </pc:sldChg>
      <pc:sldChg chg="modTransition">
        <pc:chgData name="井窪　香" userId="1844898d-ff81-49d2-ae56-80ae3a857f19" providerId="ADAL" clId="{F184B996-6529-41CB-848C-4C42771BCDF1}" dt="2025-06-30T06:04:37.018" v="396"/>
        <pc:sldMkLst>
          <pc:docMk/>
          <pc:sldMk cId="2081972894" sldId="278"/>
        </pc:sldMkLst>
      </pc:sldChg>
      <pc:sldMasterChg chg="modTransition modSldLayout">
        <pc:chgData name="井窪　香" userId="1844898d-ff81-49d2-ae56-80ae3a857f19" providerId="ADAL" clId="{F184B996-6529-41CB-848C-4C42771BCDF1}" dt="2025-06-30T06:04:37.018" v="396"/>
        <pc:sldMasterMkLst>
          <pc:docMk/>
          <pc:sldMasterMk cId="1979220642" sldId="2147483648"/>
        </pc:sldMasterMkLst>
        <pc:sldLayoutChg chg="modTransition">
          <pc:chgData name="井窪　香" userId="1844898d-ff81-49d2-ae56-80ae3a857f19" providerId="ADAL" clId="{F184B996-6529-41CB-848C-4C42771BCDF1}" dt="2025-06-30T06:04:37.018" v="396"/>
          <pc:sldLayoutMkLst>
            <pc:docMk/>
            <pc:sldMasterMk cId="1979220642" sldId="2147483648"/>
            <pc:sldLayoutMk cId="676051558" sldId="2147483649"/>
          </pc:sldLayoutMkLst>
        </pc:sldLayoutChg>
        <pc:sldLayoutChg chg="modTransition">
          <pc:chgData name="井窪　香" userId="1844898d-ff81-49d2-ae56-80ae3a857f19" providerId="ADAL" clId="{F184B996-6529-41CB-848C-4C42771BCDF1}" dt="2025-06-30T06:04:37.018" v="396"/>
          <pc:sldLayoutMkLst>
            <pc:docMk/>
            <pc:sldMasterMk cId="1979220642" sldId="2147483648"/>
            <pc:sldLayoutMk cId="2270951573" sldId="2147483650"/>
          </pc:sldLayoutMkLst>
        </pc:sldLayoutChg>
        <pc:sldLayoutChg chg="modTransition">
          <pc:chgData name="井窪　香" userId="1844898d-ff81-49d2-ae56-80ae3a857f19" providerId="ADAL" clId="{F184B996-6529-41CB-848C-4C42771BCDF1}" dt="2025-06-30T06:04:37.018" v="396"/>
          <pc:sldLayoutMkLst>
            <pc:docMk/>
            <pc:sldMasterMk cId="1979220642" sldId="2147483648"/>
            <pc:sldLayoutMk cId="3323624289" sldId="2147483651"/>
          </pc:sldLayoutMkLst>
        </pc:sldLayoutChg>
        <pc:sldLayoutChg chg="modTransition">
          <pc:chgData name="井窪　香" userId="1844898d-ff81-49d2-ae56-80ae3a857f19" providerId="ADAL" clId="{F184B996-6529-41CB-848C-4C42771BCDF1}" dt="2025-06-30T06:04:37.018" v="396"/>
          <pc:sldLayoutMkLst>
            <pc:docMk/>
            <pc:sldMasterMk cId="1979220642" sldId="2147483648"/>
            <pc:sldLayoutMk cId="1551891018" sldId="2147483652"/>
          </pc:sldLayoutMkLst>
        </pc:sldLayoutChg>
        <pc:sldLayoutChg chg="modTransition">
          <pc:chgData name="井窪　香" userId="1844898d-ff81-49d2-ae56-80ae3a857f19" providerId="ADAL" clId="{F184B996-6529-41CB-848C-4C42771BCDF1}" dt="2025-06-30T06:04:37.018" v="396"/>
          <pc:sldLayoutMkLst>
            <pc:docMk/>
            <pc:sldMasterMk cId="1979220642" sldId="2147483648"/>
            <pc:sldLayoutMk cId="374848691" sldId="2147483653"/>
          </pc:sldLayoutMkLst>
        </pc:sldLayoutChg>
        <pc:sldLayoutChg chg="modTransition">
          <pc:chgData name="井窪　香" userId="1844898d-ff81-49d2-ae56-80ae3a857f19" providerId="ADAL" clId="{F184B996-6529-41CB-848C-4C42771BCDF1}" dt="2025-06-30T06:04:37.018" v="396"/>
          <pc:sldLayoutMkLst>
            <pc:docMk/>
            <pc:sldMasterMk cId="1979220642" sldId="2147483648"/>
            <pc:sldLayoutMk cId="1988775506" sldId="2147483654"/>
          </pc:sldLayoutMkLst>
        </pc:sldLayoutChg>
        <pc:sldLayoutChg chg="modTransition">
          <pc:chgData name="井窪　香" userId="1844898d-ff81-49d2-ae56-80ae3a857f19" providerId="ADAL" clId="{F184B996-6529-41CB-848C-4C42771BCDF1}" dt="2025-06-30T06:04:37.018" v="396"/>
          <pc:sldLayoutMkLst>
            <pc:docMk/>
            <pc:sldMasterMk cId="1979220642" sldId="2147483648"/>
            <pc:sldLayoutMk cId="1765543038" sldId="2147483655"/>
          </pc:sldLayoutMkLst>
        </pc:sldLayoutChg>
        <pc:sldLayoutChg chg="modTransition">
          <pc:chgData name="井窪　香" userId="1844898d-ff81-49d2-ae56-80ae3a857f19" providerId="ADAL" clId="{F184B996-6529-41CB-848C-4C42771BCDF1}" dt="2025-06-30T06:04:37.018" v="396"/>
          <pc:sldLayoutMkLst>
            <pc:docMk/>
            <pc:sldMasterMk cId="1979220642" sldId="2147483648"/>
            <pc:sldLayoutMk cId="191031205" sldId="2147483656"/>
          </pc:sldLayoutMkLst>
        </pc:sldLayoutChg>
        <pc:sldLayoutChg chg="modTransition">
          <pc:chgData name="井窪　香" userId="1844898d-ff81-49d2-ae56-80ae3a857f19" providerId="ADAL" clId="{F184B996-6529-41CB-848C-4C42771BCDF1}" dt="2025-06-30T06:04:37.018" v="396"/>
          <pc:sldLayoutMkLst>
            <pc:docMk/>
            <pc:sldMasterMk cId="1979220642" sldId="2147483648"/>
            <pc:sldLayoutMk cId="1322031382" sldId="2147483657"/>
          </pc:sldLayoutMkLst>
        </pc:sldLayoutChg>
        <pc:sldLayoutChg chg="modTransition">
          <pc:chgData name="井窪　香" userId="1844898d-ff81-49d2-ae56-80ae3a857f19" providerId="ADAL" clId="{F184B996-6529-41CB-848C-4C42771BCDF1}" dt="2025-06-30T06:04:37.018" v="396"/>
          <pc:sldLayoutMkLst>
            <pc:docMk/>
            <pc:sldMasterMk cId="1979220642" sldId="2147483648"/>
            <pc:sldLayoutMk cId="482765995" sldId="2147483658"/>
          </pc:sldLayoutMkLst>
        </pc:sldLayoutChg>
        <pc:sldLayoutChg chg="modTransition">
          <pc:chgData name="井窪　香" userId="1844898d-ff81-49d2-ae56-80ae3a857f19" providerId="ADAL" clId="{F184B996-6529-41CB-848C-4C42771BCDF1}" dt="2025-06-30T06:04:37.018" v="396"/>
          <pc:sldLayoutMkLst>
            <pc:docMk/>
            <pc:sldMasterMk cId="1979220642" sldId="2147483648"/>
            <pc:sldLayoutMk cId="4078810104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BADCD-BCA0-4B7F-8A3D-4B780BDF954B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429FC-2449-4789-914D-2063AA9AE3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32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B6DE88-12F5-B278-25CA-1D6501CE8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2DA096-8873-8224-D294-78EA76767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B36057-DCB9-6A82-26B6-655FB94D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766832-94E6-2D30-AAF3-5AF665BF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BE12AC-510E-3005-B33D-AE547704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05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500"/>
    </mc:Choice>
    <mc:Fallback>
      <p:transition advClick="0" advTm="45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506635-CD41-AF97-661A-12B96234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7E2D729-103B-9340-C87A-18159C605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D5CCF9-4A33-4F57-090A-F44570BF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B3C7B4-7959-994A-9A53-F096344D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DD9297-9968-9658-82A1-F2A44849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76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500"/>
    </mc:Choice>
    <mc:Fallback>
      <p:transition advClick="0" advTm="45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12B22C9-7328-DD44-5C2E-AEA6003B3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2D48CB4-5F57-B577-AFE3-2BA91EBF8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89F2BF-C371-0CC3-EE3F-F14592D3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487D32-50F2-C8A9-3A46-8D479222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8F547B-6D5C-EACF-AAA6-C8F53B23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81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500"/>
    </mc:Choice>
    <mc:Fallback>
      <p:transition advClick="0" advTm="45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870120-B70A-B276-D66A-90BDD565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04E52C-3D71-AE69-E446-0215BF57F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9E743A-D934-5605-917E-EC6F160E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F3B8B6-B375-B108-468A-E2E7BD4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E70439-022C-20FD-516D-9D220D43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95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500"/>
    </mc:Choice>
    <mc:Fallback>
      <p:transition advClick="0" advTm="45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5B0552-F6AA-408F-9F62-A47D72E3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A97385-0A5C-EFA8-238F-6B43BF3C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348A9D-7863-2A7B-3527-94034171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DBDED8-7FFB-F7D1-5DBF-CEA1AF37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372998-0B9A-7007-F39E-6474569A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62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500"/>
    </mc:Choice>
    <mc:Fallback>
      <p:transition advClick="0" advTm="45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B23B71-15EE-EF2E-CE22-AAD190122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7F3920-46FD-5DC6-9055-F65206E48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6D8EF0-2405-B49B-338C-EED1D3594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BB7E27-4A2B-A5DE-F18C-8650165E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C3EC3F-3ABB-EC51-ED2A-BEE01897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7C4E16-EC8C-F96F-0301-29C276FA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89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500"/>
    </mc:Choice>
    <mc:Fallback>
      <p:transition advClick="0" advTm="45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B4423B-0832-7736-B469-24B1287D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BBC69E-ABDF-FEAC-2967-75E62F3B9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33E6A3-8300-D7EC-540A-0E8E1F559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8CFE725-20BF-17BC-65F7-601CE5194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ABB34C6-6717-5AB3-C94C-9F7343261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C0B8348-234E-5C8C-8CA0-6CE995068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1B8B175-30EC-FF51-07DA-6631EC99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C88819-CAD3-A05C-281D-97AA751E6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4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500"/>
    </mc:Choice>
    <mc:Fallback>
      <p:transition advClick="0" advTm="45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57576-D460-56CB-B433-77F9CA8D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365F6EB-9443-9ABF-BF00-3B8CDC7C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E2D09A-ECC7-4947-73F8-8FF8BD2D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FCCF96F-7E7D-5FF5-F829-4B191AEB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77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500"/>
    </mc:Choice>
    <mc:Fallback>
      <p:transition advClick="0" advTm="45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4481190-6DB7-9902-B08D-92E2D154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18C5BE0-AA36-CD45-074B-76292540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E0235C-2306-B6DC-E42F-7413CB5D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54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500"/>
    </mc:Choice>
    <mc:Fallback>
      <p:transition advClick="0" advTm="45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6AFEDD-0B28-818F-027D-92DF77F0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5A41F6-DD08-8CCC-51BA-0FFAFB993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ABF373-08C2-C2BA-2B71-4ACD0944A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D5E422-14EB-4EB0-8BE9-E20305A7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17673D-8928-2C68-5E69-E11BD6B2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916C2E-1125-DF38-B9C0-B4C91216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3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500"/>
    </mc:Choice>
    <mc:Fallback>
      <p:transition advClick="0" advTm="45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01F3EA-2844-18B0-1979-912F8FE3A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8642547-066F-1091-D84F-D6F528425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DF4A6E-8908-2AE4-DF65-0F9B632A5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5D29F5-48D0-4FAA-4D48-DAA33465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CAED4D-F730-F576-11A5-4525106C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66BF6E-2B3F-F628-348A-B23E7566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03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500"/>
    </mc:Choice>
    <mc:Fallback>
      <p:transition advClick="0" advTm="45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74CB2C9-6BF9-0775-85C7-B36FFB27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54C51F-CC9C-AE1D-720A-C1CD327AC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EA24CA-055A-5869-B32A-A08459126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C17E57-1198-B01F-49AD-A703078AB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20E020-56A4-CDAE-D7A2-9858DAE95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22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 advClick="0" advTm="4500"/>
    </mc:Choice>
    <mc:Fallback>
      <p:transition advClick="0" advTm="45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AA2164F-81B2-B1EF-17CB-C9E8B48E0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kumimoji="1" lang="ja-JP" altLang="en-US" sz="7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たいかん　たいそう</a:t>
            </a:r>
            <a:r>
              <a:rPr lang="en-US" altLang="ja-JP" sz="7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</a:t>
            </a:r>
            <a:r>
              <a:rPr lang="ja-JP" altLang="en-US" sz="7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　</a:t>
            </a:r>
            <a:r>
              <a:rPr lang="en-US" altLang="ja-JP" sz="7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</a:t>
            </a:r>
            <a:endParaRPr kumimoji="1" lang="ja-JP" altLang="en-US" sz="72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E29D3B3-058E-17D3-1934-ED43E5AA2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Autofit/>
          </a:bodyPr>
          <a:lstStyle/>
          <a:p>
            <a:r>
              <a:rPr lang="ja-JP" altLang="en-US" sz="6000" b="1">
                <a:latin typeface="BIZ UDPゴシック" panose="020B0400000000000000" pitchFamily="50" charset="-128"/>
                <a:ea typeface="BIZ UDPゴシック"/>
              </a:rPr>
              <a:t>Level</a:t>
            </a:r>
            <a:r>
              <a:rPr kumimoji="1" lang="ja-JP" altLang="en-US" sz="6000" b="1">
                <a:latin typeface="BIZ UDPゴシック" panose="020B0400000000000000" pitchFamily="50" charset="-128"/>
                <a:ea typeface="BIZ UDPゴシック"/>
              </a:rPr>
              <a:t>　３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どんぐりころころ">
            <a:hlinkClick r:id="" action="ppaction://media"/>
            <a:extLst>
              <a:ext uri="{FF2B5EF4-FFF2-40B4-BE49-F238E27FC236}">
                <a16:creationId xmlns:a16="http://schemas.microsoft.com/office/drawing/2014/main" id="{2C7A3B19-EA31-D3E8-B9B7-8502233321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30226" y="546742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00"/>
    </mc:Choice>
    <mc:Fallback xmlns="">
      <p:transition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CF17689-7D7F-B24D-0007-18BD797F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76" y="2960716"/>
            <a:ext cx="4559572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左足を</a:t>
            </a:r>
            <a:br>
              <a:rPr lang="en-US" altLang="ja-JP" sz="45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まえにだして</a:t>
            </a:r>
            <a:br>
              <a:rPr lang="en-US" altLang="ja-JP" sz="45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バランス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F95FB2D2-4361-4D9D-BF6F-1AB709215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8" t="1382" r="24652" b="77629"/>
          <a:stretch>
            <a:fillRect/>
          </a:stretch>
        </p:blipFill>
        <p:spPr>
          <a:xfrm rot="16200000">
            <a:off x="5957597" y="1844734"/>
            <a:ext cx="5465791" cy="31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00"/>
    </mc:Choice>
    <mc:Fallback xmlns="">
      <p:transition advClick="0" advTm="45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F7B1EAD-ACD2-4898-85FD-5D3DEC289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2960716"/>
            <a:ext cx="4828980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ja-JP" altLang="en-US" sz="50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左足の</a:t>
            </a:r>
            <a:br>
              <a:rPr lang="en-US" altLang="ja-JP" sz="50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0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ひざをまげて</a:t>
            </a:r>
            <a:br>
              <a:rPr lang="en-US" altLang="ja-JP" sz="50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0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つまさきをタッチ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CEB791F5-1F7A-B4DF-E220-E6F5E11C7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5" t="23588" r="26236" b="55120"/>
          <a:stretch>
            <a:fillRect/>
          </a:stretch>
        </p:blipFill>
        <p:spPr>
          <a:xfrm rot="16200000">
            <a:off x="5957597" y="1770413"/>
            <a:ext cx="5465791" cy="32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00"/>
    </mc:Choice>
    <mc:Fallback xmlns="">
      <p:transition advClick="0" advTm="45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CA8D5E4-7453-DEEC-211D-DEDAA3C6C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27" y="2885654"/>
            <a:ext cx="4579373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kumimoji="1" lang="ja-JP" altLang="en-US" sz="54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左足を</a:t>
            </a:r>
            <a:br>
              <a:rPr kumimoji="1" lang="en-US" altLang="ja-JP" sz="54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54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うしろにだして</a:t>
            </a:r>
            <a:br>
              <a:rPr kumimoji="1" lang="en-US" altLang="ja-JP" sz="54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54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バランス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F7ECF77B-1E4B-BD40-C397-D3AA2431B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9" r="51828" b="80062"/>
          <a:stretch>
            <a:fillRect/>
          </a:stretch>
        </p:blipFill>
        <p:spPr>
          <a:xfrm rot="16200000">
            <a:off x="5957597" y="1615956"/>
            <a:ext cx="5465791" cy="356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00"/>
    </mc:Choice>
    <mc:Fallback xmlns="">
      <p:transition advClick="0" advTm="45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7B33D13-6DF2-690C-1C0A-A0CF196C0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74" y="2933421"/>
            <a:ext cx="4483203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ja-JP" altLang="en-US" sz="50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左足を</a:t>
            </a:r>
            <a:br>
              <a:rPr kumimoji="1" lang="en-US" altLang="ja-JP" sz="50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50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うしろで</a:t>
            </a:r>
            <a:r>
              <a:rPr lang="ja-JP" altLang="en-US" sz="50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</a:t>
            </a:r>
            <a:r>
              <a:rPr kumimoji="1" lang="ja-JP" altLang="en-US" sz="50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げて</a:t>
            </a:r>
            <a:br>
              <a:rPr kumimoji="1" lang="en-US" altLang="ja-JP" sz="50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50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かかとをタッチ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254F5A-F668-B6F8-CC35-8C6FE772C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9" t="21002" r="52258" b="62268"/>
          <a:stretch>
            <a:fillRect/>
          </a:stretch>
        </p:blipFill>
        <p:spPr>
          <a:xfrm rot="16200000">
            <a:off x="5957597" y="1872554"/>
            <a:ext cx="5465791" cy="305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00"/>
    </mc:Choice>
    <mc:Fallback xmlns="">
      <p:transition advClick="0" advTm="45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836182E-DC4D-C919-0DE7-1E6311428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3" y="2960716"/>
            <a:ext cx="3922709" cy="27556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kumimoji="1"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右足　</a:t>
            </a:r>
            <a:br>
              <a:rPr kumimoji="1" lang="en-US" altLang="ja-JP" sz="45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しこをふむ</a:t>
            </a:r>
            <a:br>
              <a:rPr kumimoji="1" lang="en-US" altLang="ja-JP" sz="45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（足を上げる⑦</a:t>
            </a:r>
            <a:br>
              <a:rPr lang="en-US" altLang="ja-JP" sz="45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45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おろす①）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図 5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E8DEB673-52F6-9BDD-7D9F-C772378F8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2448" r="74195" b="71241"/>
          <a:stretch>
            <a:fillRect/>
          </a:stretch>
        </p:blipFill>
        <p:spPr>
          <a:xfrm rot="16200000">
            <a:off x="5957597" y="915962"/>
            <a:ext cx="5465791" cy="496732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F7A6AE5-CFAE-3051-5BBE-CFB7838A3A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25" t="75678" r="44000" b="9955"/>
          <a:stretch>
            <a:fillRect/>
          </a:stretch>
        </p:blipFill>
        <p:spPr>
          <a:xfrm>
            <a:off x="5945578" y="536846"/>
            <a:ext cx="4255269" cy="587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2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00"/>
    </mc:Choice>
    <mc:Fallback xmlns="">
      <p:transition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3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406992A-31BB-5825-7DEF-1EC83CEA6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92" y="2984992"/>
            <a:ext cx="4036334" cy="26827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左足　</a:t>
            </a:r>
            <a:br>
              <a:rPr kumimoji="1" lang="en-US" altLang="ja-JP" sz="45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しこをふむ</a:t>
            </a:r>
            <a:br>
              <a:rPr kumimoji="1" lang="en-US" altLang="ja-JP" sz="45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（足を上げる⑦</a:t>
            </a:r>
            <a:br>
              <a:rPr kumimoji="1" lang="en-US" altLang="ja-JP" sz="45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おろす①）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3945EC21-C8F3-F25E-6DA4-ED5A2799E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34394" r="73226" b="41559"/>
          <a:stretch>
            <a:fillRect/>
          </a:stretch>
        </p:blipFill>
        <p:spPr>
          <a:xfrm rot="16200000">
            <a:off x="5957597" y="1231996"/>
            <a:ext cx="5465791" cy="433525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F6AF85E-9611-C94C-3059-81247C57AC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25" t="75678" r="44000" b="9955"/>
          <a:stretch>
            <a:fillRect/>
          </a:stretch>
        </p:blipFill>
        <p:spPr>
          <a:xfrm>
            <a:off x="6906089" y="394207"/>
            <a:ext cx="4255269" cy="587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00"/>
    </mc:Choice>
    <mc:Fallback xmlns="">
      <p:transition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3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89F7BC7-E636-8422-56E0-09B7B3B7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65" y="2984991"/>
            <a:ext cx="4036334" cy="25967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kumimoji="1"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右足　</a:t>
            </a:r>
            <a:br>
              <a:rPr kumimoji="1" lang="en-US" altLang="ja-JP" sz="45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しこをふむ</a:t>
            </a:r>
            <a:br>
              <a:rPr kumimoji="1" lang="en-US" altLang="ja-JP" sz="45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（足を上げる⑦</a:t>
            </a:r>
            <a:br>
              <a:rPr kumimoji="1" lang="en-US" altLang="ja-JP" sz="45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おろす①）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A9086E1-DDDE-16AA-955D-4DC203AC4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558" y="666728"/>
            <a:ext cx="4973869" cy="546579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B865656-C632-DEC3-D79B-91307DB880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25" t="75678" r="44000" b="9955"/>
          <a:stretch>
            <a:fillRect/>
          </a:stretch>
        </p:blipFill>
        <p:spPr>
          <a:xfrm>
            <a:off x="6221476" y="449036"/>
            <a:ext cx="4255269" cy="587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00"/>
    </mc:Choice>
    <mc:Fallback xmlns="">
      <p:transition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3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F6CC4B-E2B8-8077-2A78-DB1FB1CD9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9F9D76A-FB78-383D-AC71-C5F2CFFBB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65" y="2984992"/>
            <a:ext cx="4036334" cy="27538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kumimoji="1"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左足　</a:t>
            </a:r>
            <a:br>
              <a:rPr kumimoji="1" lang="en-US" altLang="ja-JP" sz="45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しこをふむ</a:t>
            </a:r>
            <a:br>
              <a:rPr kumimoji="1" lang="en-US" altLang="ja-JP" sz="45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（足を上げる⑦</a:t>
            </a:r>
            <a:br>
              <a:rPr kumimoji="1" lang="en-US" altLang="ja-JP" sz="45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おろす①）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5C552B94-DB24-7844-5248-B5CA1C80B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34394" r="73226" b="41559"/>
          <a:stretch>
            <a:fillRect/>
          </a:stretch>
        </p:blipFill>
        <p:spPr>
          <a:xfrm rot="16200000">
            <a:off x="5957598" y="1261055"/>
            <a:ext cx="5465791" cy="433525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C78BD87-DE46-23D1-519E-57910DAB00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25" t="75678" r="44000" b="9955"/>
          <a:stretch>
            <a:fillRect/>
          </a:stretch>
        </p:blipFill>
        <p:spPr>
          <a:xfrm>
            <a:off x="6757005" y="464207"/>
            <a:ext cx="4255269" cy="587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00"/>
    </mc:Choice>
    <mc:Fallback xmlns="">
      <p:transition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3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1A8A0ED-67A7-F564-FC07-875947A0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542" y="300159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りょう</a:t>
            </a:r>
            <a:r>
              <a:rPr kumimoji="1" lang="ja-JP" altLang="en-US" sz="54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うで　</a:t>
            </a:r>
            <a:br>
              <a:rPr kumimoji="1" lang="en-US" altLang="ja-JP" sz="54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54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バンザイ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図 6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61E598DB-6B94-7669-8BC4-EFEF95064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9" t="3665" r="32473" b="78845"/>
          <a:stretch>
            <a:fillRect/>
          </a:stretch>
        </p:blipFill>
        <p:spPr>
          <a:xfrm rot="16200000">
            <a:off x="5957597" y="1936809"/>
            <a:ext cx="5465791" cy="292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00"/>
    </mc:Choice>
    <mc:Fallback xmlns="">
      <p:transition advClick="0" advTm="45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9E953A9-281F-247C-7537-870E0E384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3" y="2960716"/>
            <a:ext cx="453307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ja-JP" altLang="en-US" sz="54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バナナポーズ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CAA74D1B-41FC-A2A5-1598-31740C212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3" t="68301" r="3011" b="11471"/>
          <a:stretch>
            <a:fillRect/>
          </a:stretch>
        </p:blipFill>
        <p:spPr>
          <a:xfrm rot="16200000">
            <a:off x="5957597" y="1746289"/>
            <a:ext cx="5465791" cy="330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8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00"/>
    </mc:Choice>
    <mc:Fallback xmlns="">
      <p:transition advClick="0" advTm="45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06D37E-7FC5-DF43-D26A-0C20EE9C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54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しゃがむ</a:t>
            </a: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 descr="ダイアグラム, 設計図&#10;&#10;AI 生成コンテンツは間違っている可能性があります。">
            <a:extLst>
              <a:ext uri="{FF2B5EF4-FFF2-40B4-BE49-F238E27FC236}">
                <a16:creationId xmlns:a16="http://schemas.microsoft.com/office/drawing/2014/main" id="{B71DCFE3-CF54-47F1-F5C1-A53BF95875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927" t="4625" r="3097" b="71431"/>
          <a:stretch>
            <a:fillRect/>
          </a:stretch>
        </p:blipFill>
        <p:spPr>
          <a:xfrm rot="16200000">
            <a:off x="6634811" y="1036196"/>
            <a:ext cx="5273896" cy="4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0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00"/>
    </mc:Choice>
    <mc:Fallback xmlns="">
      <p:transition advClick="0" advTm="45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67F208B-A6FD-D8F7-59B7-3339391AD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960716"/>
            <a:ext cx="5912627" cy="20758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ja-JP" altLang="en-US" sz="48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（バナナのまま）</a:t>
            </a:r>
            <a:br>
              <a:rPr kumimoji="1" lang="en-US" altLang="ja-JP" sz="48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48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右にかたむける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E35FE2C-34F2-A5A8-B309-398414D04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045" y="1369531"/>
            <a:ext cx="3087619" cy="457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00"/>
    </mc:Choice>
    <mc:Fallback xmlns="">
      <p:transition advClick="0" advTm="45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0FB5655-3A28-B932-7974-B45B69306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05" y="2984992"/>
            <a:ext cx="4970205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ja-JP" altLang="en-US" sz="48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（バナナのまま）</a:t>
            </a:r>
            <a:br>
              <a:rPr kumimoji="1" lang="en-US" altLang="ja-JP" sz="48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48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左にかたむける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486C290-AB90-5EE6-931B-86CE746CC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017" y="694389"/>
            <a:ext cx="2932430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00"/>
    </mc:Choice>
    <mc:Fallback xmlns="">
      <p:transition advClick="0" advTm="45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AF7852B-4F54-A773-7233-D0C436ED5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096" y="405935"/>
            <a:ext cx="7211961" cy="61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7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00"/>
    </mc:Choice>
    <mc:Fallback xmlns="">
      <p:transition advClick="0" advTm="45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586D6C-1891-269A-27CA-0826902C0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8D285D7-1AF6-1FC7-9A1D-A7861778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70" y="2865340"/>
            <a:ext cx="4917102" cy="27169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z="4800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（しゃがんだまま）</a:t>
            </a:r>
            <a:br>
              <a:rPr lang="en-US" altLang="ja-JP" sz="4800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4800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48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かかとを</a:t>
            </a:r>
            <a:br>
              <a:rPr lang="en-US" altLang="ja-JP" sz="48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48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あげる・</a:t>
            </a:r>
            <a:r>
              <a:rPr lang="ja-JP" altLang="en-US" sz="48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つける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9034BDBB-E84F-0DA2-298E-DF335C77C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0" t="27694" r="3656" b="46603"/>
          <a:stretch>
            <a:fillRect/>
          </a:stretch>
        </p:blipFill>
        <p:spPr>
          <a:xfrm rot="16200000">
            <a:off x="5957597" y="941072"/>
            <a:ext cx="5465791" cy="49171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4FAC3EA-CA62-565E-5631-EF4D19BF8C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719" t="14873" r="13746" b="10625"/>
          <a:stretch>
            <a:fillRect/>
          </a:stretch>
        </p:blipFill>
        <p:spPr>
          <a:xfrm>
            <a:off x="6942902" y="725481"/>
            <a:ext cx="4055539" cy="524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"/>
    </mc:Choice>
    <mc:Fallback xmlns="">
      <p:transition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60437E-B516-29B2-BE55-E333C84D2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92C46F-DA36-D25E-12B7-5F235D8A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71" y="2984992"/>
            <a:ext cx="4917103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48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かかとを</a:t>
            </a:r>
            <a:br>
              <a:rPr lang="en-US" altLang="ja-JP" sz="48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48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あげる・つける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6C55B50D-7C9E-1F44-1027-29C96BEA4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0" t="27694" r="3656" b="46603"/>
          <a:stretch>
            <a:fillRect/>
          </a:stretch>
        </p:blipFill>
        <p:spPr>
          <a:xfrm rot="16200000">
            <a:off x="6464887" y="1111189"/>
            <a:ext cx="5465791" cy="49171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6B9BCBD-D04D-6265-EB11-C7261E5022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719" t="14873" r="13746" b="10625"/>
          <a:stretch>
            <a:fillRect/>
          </a:stretch>
        </p:blipFill>
        <p:spPr>
          <a:xfrm>
            <a:off x="6854253" y="948502"/>
            <a:ext cx="4055539" cy="524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2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00"/>
    </mc:Choice>
    <mc:Fallback xmlns="">
      <p:transition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6055FE9-CB02-A435-FA0C-B3287F82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54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たつ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63272F2F-97FC-9193-E985-2753D75DB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7" t="50000" b="29858"/>
          <a:stretch>
            <a:fillRect/>
          </a:stretch>
        </p:blipFill>
        <p:spPr>
          <a:xfrm rot="16200000">
            <a:off x="5957597" y="1828187"/>
            <a:ext cx="5465791" cy="314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00"/>
    </mc:Choice>
    <mc:Fallback xmlns="">
      <p:transition advClick="0" advTm="45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6ECEF5C-5539-E2E5-138D-2B658823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ja-JP" altLang="en-US" sz="4500" b="1" kern="1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右足</a:t>
            </a:r>
            <a:r>
              <a:rPr kumimoji="1"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br>
              <a:rPr kumimoji="1" lang="en-US" altLang="ja-JP" sz="45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まえに</a:t>
            </a:r>
            <a:r>
              <a:rPr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</a:t>
            </a:r>
            <a:r>
              <a:rPr kumimoji="1" lang="ja-JP" altLang="en-US" sz="45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　バランス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3C117D4F-7B38-83AF-9E34-DA31E034D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2" t="38493" r="50918" b="39911"/>
          <a:stretch>
            <a:fillRect/>
          </a:stretch>
        </p:blipFill>
        <p:spPr>
          <a:xfrm rot="16200000">
            <a:off x="5957597" y="1532163"/>
            <a:ext cx="5465791" cy="37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00"/>
    </mc:Choice>
    <mc:Fallback xmlns="">
      <p:transition advClick="0" advTm="45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7F71A86-C43F-837D-A346-AEB85099B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77" y="2960716"/>
            <a:ext cx="4793532" cy="264367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kumimoji="1" lang="ja-JP" altLang="en-US" sz="50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右足の</a:t>
            </a:r>
            <a:br>
              <a:rPr kumimoji="1" lang="en-US" altLang="ja-JP" sz="50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50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ひざを</a:t>
            </a:r>
            <a:r>
              <a:rPr lang="ja-JP" altLang="en-US" sz="50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</a:t>
            </a:r>
            <a:r>
              <a:rPr kumimoji="1" lang="ja-JP" altLang="en-US" sz="50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げて</a:t>
            </a:r>
            <a:br>
              <a:rPr kumimoji="1" lang="en-US" altLang="ja-JP" sz="50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50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つまさきをタッチ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DD36356-D19E-A850-A874-D2FCC96F12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582" t="50000" r="47225" b="29944"/>
          <a:stretch>
            <a:fillRect/>
          </a:stretch>
        </p:blipFill>
        <p:spPr>
          <a:xfrm>
            <a:off x="7877068" y="713847"/>
            <a:ext cx="2377425" cy="559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00"/>
    </mc:Choice>
    <mc:Fallback xmlns="">
      <p:transition advClick="0" advTm="45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4386FCF-CF3B-6D4D-320F-11A7E8B4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21" y="2960716"/>
            <a:ext cx="4555856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kumimoji="1" lang="ja-JP" altLang="en-US" sz="54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右足を</a:t>
            </a:r>
            <a:br>
              <a:rPr kumimoji="1" lang="en-US" altLang="ja-JP" sz="54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54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うしろにだして</a:t>
            </a:r>
            <a:br>
              <a:rPr kumimoji="1" lang="en-US" altLang="ja-JP" sz="54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54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バランス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23ED1923-0EC7-0B1F-6B9F-1110D0FEF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511" r="27742" b="29570"/>
          <a:stretch>
            <a:fillRect/>
          </a:stretch>
        </p:blipFill>
        <p:spPr>
          <a:xfrm rot="16200000">
            <a:off x="5957597" y="1061206"/>
            <a:ext cx="5465791" cy="467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00"/>
    </mc:Choice>
    <mc:Fallback xmlns="">
      <p:transition advClick="0" advTm="45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E3B79F6-C199-4120-107D-7EEFD8E2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880" y="2933421"/>
            <a:ext cx="4361738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ja-JP" altLang="en-US" sz="50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右足を</a:t>
            </a:r>
            <a:br>
              <a:rPr lang="en-US" altLang="ja-JP" sz="50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0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うしろでまげて</a:t>
            </a:r>
            <a:br>
              <a:rPr lang="en-US" altLang="ja-JP" sz="5000" b="1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0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かかとをタッチ</a:t>
            </a:r>
            <a:endParaRPr kumimoji="1" lang="en-US" altLang="ja-JP" sz="5000" b="1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2FF3EDA2-0B74-9B3B-195D-2E7AE8582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453" r="27097" b="5692"/>
          <a:stretch>
            <a:fillRect/>
          </a:stretch>
        </p:blipFill>
        <p:spPr>
          <a:xfrm rot="16200000">
            <a:off x="5957597" y="1216883"/>
            <a:ext cx="5465791" cy="436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00"/>
    </mc:Choice>
    <mc:Fallback xmlns="">
      <p:transition advClick="0" advTm="450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e2b3f4-be49-41e1-8727-2135863ad62e">
      <Terms xmlns="http://schemas.microsoft.com/office/infopath/2007/PartnerControls"/>
    </lcf76f155ced4ddcb4097134ff3c332f>
    <TaxCatchAll xmlns="2d86b8c9-d0d0-4438-9587-6bdfe302192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8453BC07C759548BFCDF9FF33AD4F35" ma:contentTypeVersion="15" ma:contentTypeDescription="新しいドキュメントを作成します。" ma:contentTypeScope="" ma:versionID="6cd9fa0aba5b6dbb79606724acae7ce6">
  <xsd:schema xmlns:xsd="http://www.w3.org/2001/XMLSchema" xmlns:xs="http://www.w3.org/2001/XMLSchema" xmlns:p="http://schemas.microsoft.com/office/2006/metadata/properties" xmlns:ns2="20e2b3f4-be49-41e1-8727-2135863ad62e" xmlns:ns3="2d86b8c9-d0d0-4438-9587-6bdfe302192f" targetNamespace="http://schemas.microsoft.com/office/2006/metadata/properties" ma:root="true" ma:fieldsID="68b9a39ee3e16a212da7e37f1cb50115" ns2:_="" ns3:_="">
    <xsd:import namespace="20e2b3f4-be49-41e1-8727-2135863ad62e"/>
    <xsd:import namespace="2d86b8c9-d0d0-4438-9587-6bdfe30219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2b3f4-be49-41e1-8727-2135863ad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d775feba-594c-4860-8e5a-2ca534a621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6b8c9-d0d0-4438-9587-6bdfe30219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40a0ddd-d37b-4180-b5d8-ee54781befba}" ma:internalName="TaxCatchAll" ma:showField="CatchAllData" ma:web="2d86b8c9-d0d0-4438-9587-6bdfe30219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4D2B46-A133-4D5E-96FE-C8CEA7AF1114}">
  <ds:schemaRefs>
    <ds:schemaRef ds:uri="20e2b3f4-be49-41e1-8727-2135863ad62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2d86b8c9-d0d0-4438-9587-6bdfe302192f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6F3ED17-3791-47B6-A2C4-F4706B68132F}">
  <ds:schemaRefs>
    <ds:schemaRef ds:uri="20e2b3f4-be49-41e1-8727-2135863ad62e"/>
    <ds:schemaRef ds:uri="2d86b8c9-d0d0-4438-9587-6bdfe30219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CCE3C4D-541E-4E01-AAB4-38A11B047B5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81909ed-c8e6-47f0-b964-a1210edb50fe}" enabled="0" method="" siteId="{a81909ed-c8e6-47f0-b964-a1210edb50f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ワイド画面</PresentationFormat>
  <Paragraphs>22</Paragraphs>
  <Slides>22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BIZ UDPゴシック</vt:lpstr>
      <vt:lpstr>游ゴシック</vt:lpstr>
      <vt:lpstr>游ゴシック Light</vt:lpstr>
      <vt:lpstr>Arial</vt:lpstr>
      <vt:lpstr>Office テーマ</vt:lpstr>
      <vt:lpstr>たいかん　たいそうT　　・　　T</vt:lpstr>
      <vt:lpstr>しゃがむ</vt:lpstr>
      <vt:lpstr>（しゃがんだまま） 　かかとを 　あげる・つける</vt:lpstr>
      <vt:lpstr>かかとを あげる・つける</vt:lpstr>
      <vt:lpstr>たつ</vt:lpstr>
      <vt:lpstr>右足を まえにだして　バランス</vt:lpstr>
      <vt:lpstr>右足の ひざをまげて つまさきをタッチ</vt:lpstr>
      <vt:lpstr>右足を うしろにだして バランス</vt:lpstr>
      <vt:lpstr>右足を うしろでまげて かかとをタッチ</vt:lpstr>
      <vt:lpstr>左足を まえにだして バランス</vt:lpstr>
      <vt:lpstr>左足の ひざをまげて つまさきをタッチ</vt:lpstr>
      <vt:lpstr>左足を うしろにだして バランス</vt:lpstr>
      <vt:lpstr>左足を うしろでまげて かかとをタッチ</vt:lpstr>
      <vt:lpstr>右足　 しこをふむ （足を上げる⑦ 　おろす①）</vt:lpstr>
      <vt:lpstr>左足　 しこをふむ （足を上げる⑦ 　おろす①）</vt:lpstr>
      <vt:lpstr>右足　 しこをふむ （足を上げる⑦ 　おろす①）</vt:lpstr>
      <vt:lpstr>左足　 しこをふむ （足を上げる⑦ 　おろす①）</vt:lpstr>
      <vt:lpstr>りょううで　 バンザイ</vt:lpstr>
      <vt:lpstr>バナナポーズ</vt:lpstr>
      <vt:lpstr>（バナナのまま） 右にかたむける</vt:lpstr>
      <vt:lpstr>（バナナのまま） 左にかたむける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川越　有貴子</dc:creator>
  <cp:lastModifiedBy>井窪　香</cp:lastModifiedBy>
  <cp:revision>1</cp:revision>
  <dcterms:created xsi:type="dcterms:W3CDTF">2025-06-19T05:59:28Z</dcterms:created>
  <dcterms:modified xsi:type="dcterms:W3CDTF">2025-06-30T06:42:47Z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0x01010068453BC07C759548BFCDF9FF33AD4F35</vt:lpwstr>
  </property>
  <property fmtid="{D5CDD505-2E9C-101B-9397-08002B2CF9AE}" pid="3" name="MediaServiceImageTags">
    <vt:lpwstr/>
  </property>
</Properties>
</file>