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96" r:id="rId6"/>
    <p:sldId id="302" r:id="rId7"/>
    <p:sldId id="292" r:id="rId8"/>
    <p:sldId id="307" r:id="rId9"/>
    <p:sldId id="264" r:id="rId10"/>
    <p:sldId id="294" r:id="rId11"/>
    <p:sldId id="293" r:id="rId12"/>
    <p:sldId id="295" r:id="rId13"/>
    <p:sldId id="261" r:id="rId14"/>
    <p:sldId id="259" r:id="rId15"/>
    <p:sldId id="298" r:id="rId16"/>
    <p:sldId id="299" r:id="rId17"/>
    <p:sldId id="269" r:id="rId18"/>
    <p:sldId id="308" r:id="rId19"/>
    <p:sldId id="309" r:id="rId20"/>
    <p:sldId id="310" r:id="rId21"/>
    <p:sldId id="304" r:id="rId22"/>
    <p:sldId id="305" r:id="rId23"/>
    <p:sldId id="276" r:id="rId24"/>
    <p:sldId id="306" r:id="rId25"/>
    <p:sldId id="278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10F18-0568-46FC-A536-B2E59CA4EFE4}" v="405" dt="2025-07-01T02:43:20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井窪　香" userId="S::t0450025@kita9.ed.jp::1844898d-ff81-49d2-ae56-80ae3a857f19" providerId="AD" clId="Web-{DCCC57A9-AEB7-5BA1-11AA-742F52614DAC}"/>
    <pc:docChg chg="modSld">
      <pc:chgData name="井窪　香" userId="S::t0450025@kita9.ed.jp::1844898d-ff81-49d2-ae56-80ae3a857f19" providerId="AD" clId="Web-{DCCC57A9-AEB7-5BA1-11AA-742F52614DAC}" dt="2025-06-27T02:45:19.578" v="4" actId="20577"/>
      <pc:docMkLst>
        <pc:docMk/>
      </pc:docMkLst>
      <pc:sldChg chg="modSp">
        <pc:chgData name="井窪　香" userId="S::t0450025@kita9.ed.jp::1844898d-ff81-49d2-ae56-80ae3a857f19" providerId="AD" clId="Web-{DCCC57A9-AEB7-5BA1-11AA-742F52614DAC}" dt="2025-06-27T02:45:19.578" v="4" actId="20577"/>
        <pc:sldMkLst>
          <pc:docMk/>
          <pc:sldMk cId="2403040006" sldId="256"/>
        </pc:sldMkLst>
        <pc:spChg chg="mod">
          <ac:chgData name="井窪　香" userId="S::t0450025@kita9.ed.jp::1844898d-ff81-49d2-ae56-80ae3a857f19" providerId="AD" clId="Web-{DCCC57A9-AEB7-5BA1-11AA-742F52614DAC}" dt="2025-06-27T02:45:19.578" v="4" actId="20577"/>
          <ac:spMkLst>
            <pc:docMk/>
            <pc:sldMk cId="2403040006" sldId="256"/>
            <ac:spMk id="3" creationId="{0E29D3B3-058E-17D3-1934-ED43E5AA2B2E}"/>
          </ac:spMkLst>
        </pc:spChg>
      </pc:sldChg>
    </pc:docChg>
  </pc:docChgLst>
  <pc:docChgLst>
    <pc:chgData name="川越　有貴子" userId="S::t1051039@kita9.ed.jp::87b94588-4654-4423-ba87-12342ace5e07" providerId="AD" clId="Web-{45AD3D04-126B-49EC-BE57-782F73E593E7}"/>
    <pc:docChg chg="modSld">
      <pc:chgData name="川越　有貴子" userId="S::t1051039@kita9.ed.jp::87b94588-4654-4423-ba87-12342ace5e07" providerId="AD" clId="Web-{45AD3D04-126B-49EC-BE57-782F73E593E7}" dt="2025-06-26T01:56:12.274" v="10"/>
      <pc:docMkLst>
        <pc:docMk/>
      </pc:docMkLst>
      <pc:sldChg chg="addSp modSp mod setBg">
        <pc:chgData name="川越　有貴子" userId="S::t1051039@kita9.ed.jp::87b94588-4654-4423-ba87-12342ace5e07" providerId="AD" clId="Web-{45AD3D04-126B-49EC-BE57-782F73E593E7}" dt="2025-06-26T01:56:12.274" v="10"/>
        <pc:sldMkLst>
          <pc:docMk/>
          <pc:sldMk cId="1663400882" sldId="257"/>
        </pc:sldMkLst>
        <pc:spChg chg="mod">
          <ac:chgData name="川越　有貴子" userId="S::t1051039@kita9.ed.jp::87b94588-4654-4423-ba87-12342ace5e07" providerId="AD" clId="Web-{45AD3D04-126B-49EC-BE57-782F73E593E7}" dt="2025-06-26T01:55:41.914" v="8"/>
          <ac:spMkLst>
            <pc:docMk/>
            <pc:sldMk cId="1663400882" sldId="257"/>
            <ac:spMk id="2" creationId="{A106D37E-7FC5-DF43-D26A-0C20EE9CB977}"/>
          </ac:spMkLst>
        </pc:spChg>
      </pc:sldChg>
    </pc:docChg>
  </pc:docChgLst>
  <pc:docChgLst>
    <pc:chgData name="井窪　香" userId="S::t0450025@kita9.ed.jp::1844898d-ff81-49d2-ae56-80ae3a857f19" providerId="AD" clId="Web-{6EC5C9B3-54EC-BEC0-973D-9B87DCC6C63F}"/>
    <pc:docChg chg="addSld delSld">
      <pc:chgData name="井窪　香" userId="S::t0450025@kita9.ed.jp::1844898d-ff81-49d2-ae56-80ae3a857f19" providerId="AD" clId="Web-{6EC5C9B3-54EC-BEC0-973D-9B87DCC6C63F}" dt="2025-06-27T07:14:55.741" v="7"/>
      <pc:docMkLst>
        <pc:docMk/>
      </pc:docMkLst>
      <pc:sldChg chg="add del replId">
        <pc:chgData name="井窪　香" userId="S::t0450025@kita9.ed.jp::1844898d-ff81-49d2-ae56-80ae3a857f19" providerId="AD" clId="Web-{6EC5C9B3-54EC-BEC0-973D-9B87DCC6C63F}" dt="2025-06-27T07:14:55.725" v="4"/>
        <pc:sldMkLst>
          <pc:docMk/>
          <pc:sldMk cId="2120053856" sldId="279"/>
        </pc:sldMkLst>
      </pc:sldChg>
      <pc:sldChg chg="add del replId">
        <pc:chgData name="井窪　香" userId="S::t0450025@kita9.ed.jp::1844898d-ff81-49d2-ae56-80ae3a857f19" providerId="AD" clId="Web-{6EC5C9B3-54EC-BEC0-973D-9B87DCC6C63F}" dt="2025-06-27T07:14:55.725" v="5"/>
        <pc:sldMkLst>
          <pc:docMk/>
          <pc:sldMk cId="2517318458" sldId="280"/>
        </pc:sldMkLst>
      </pc:sldChg>
      <pc:sldChg chg="add del replId">
        <pc:chgData name="井窪　香" userId="S::t0450025@kita9.ed.jp::1844898d-ff81-49d2-ae56-80ae3a857f19" providerId="AD" clId="Web-{6EC5C9B3-54EC-BEC0-973D-9B87DCC6C63F}" dt="2025-06-27T07:14:55.725" v="6"/>
        <pc:sldMkLst>
          <pc:docMk/>
          <pc:sldMk cId="2396017280" sldId="281"/>
        </pc:sldMkLst>
      </pc:sldChg>
      <pc:sldChg chg="add del replId">
        <pc:chgData name="井窪　香" userId="S::t0450025@kita9.ed.jp::1844898d-ff81-49d2-ae56-80ae3a857f19" providerId="AD" clId="Web-{6EC5C9B3-54EC-BEC0-973D-9B87DCC6C63F}" dt="2025-06-27T07:14:55.741" v="7"/>
        <pc:sldMkLst>
          <pc:docMk/>
          <pc:sldMk cId="41392174" sldId="282"/>
        </pc:sldMkLst>
      </pc:sldChg>
    </pc:docChg>
  </pc:docChgLst>
  <pc:docChgLst>
    <pc:chgData name="川越　有貴子" userId="87b94588-4654-4423-ba87-12342ace5e07" providerId="ADAL" clId="{10CE204D-2F37-4804-98A5-469E99037C49}"/>
    <pc:docChg chg="undo custSel addSld delSld modSld sldOrd modMainMaster">
      <pc:chgData name="川越　有貴子" userId="87b94588-4654-4423-ba87-12342ace5e07" providerId="ADAL" clId="{10CE204D-2F37-4804-98A5-469E99037C49}" dt="2025-06-26T03:05:25.781" v="1529"/>
      <pc:docMkLst>
        <pc:docMk/>
      </pc:docMkLst>
      <pc:sldChg chg="addSp modSp mod modTransition setBg addAnim">
        <pc:chgData name="川越　有貴子" userId="87b94588-4654-4423-ba87-12342ace5e07" providerId="ADAL" clId="{10CE204D-2F37-4804-98A5-469E99037C49}" dt="2025-06-26T02:59:27.619" v="1486"/>
        <pc:sldMkLst>
          <pc:docMk/>
          <pc:sldMk cId="2403040006" sldId="256"/>
        </pc:sldMkLst>
        <pc:spChg chg="mo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2" creationId="{AAA2164F-81B2-B1EF-17CB-C9E8B48E0351}"/>
          </ac:spMkLst>
        </pc:spChg>
        <pc:spChg chg="mod">
          <ac:chgData name="川越　有貴子" userId="87b94588-4654-4423-ba87-12342ace5e07" providerId="ADAL" clId="{10CE204D-2F37-4804-98A5-469E99037C49}" dt="2025-06-26T02:48:19.422" v="1439"/>
          <ac:spMkLst>
            <pc:docMk/>
            <pc:sldMk cId="2403040006" sldId="256"/>
            <ac:spMk id="3" creationId="{0E29D3B3-058E-17D3-1934-ED43E5AA2B2E}"/>
          </ac:spMkLst>
        </pc:spChg>
        <pc:spChg chg="ad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8" creationId="{4522B21E-B2B9-4C72-9A71-C87EFD137480}"/>
          </ac:spMkLst>
        </pc:spChg>
        <pc:spChg chg="ad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10" creationId="{5EB7D2A2-F448-44D4-938C-DC84CBCB3B1E}"/>
          </ac:spMkLst>
        </pc:spChg>
        <pc:spChg chg="add">
          <ac:chgData name="川越　有貴子" userId="87b94588-4654-4423-ba87-12342ace5e07" providerId="ADAL" clId="{10CE204D-2F37-4804-98A5-469E99037C49}" dt="2025-06-26T02:31:16.133" v="1212" actId="26606"/>
          <ac:spMkLst>
            <pc:docMk/>
            <pc:sldMk cId="2403040006" sldId="256"/>
            <ac:spMk id="12" creationId="{871AEA07-1E14-44B4-8E55-64EF049CD66F}"/>
          </ac:spMkLst>
        </pc:spChg>
        <pc:cxnChg chg="add">
          <ac:chgData name="川越　有貴子" userId="87b94588-4654-4423-ba87-12342ace5e07" providerId="ADAL" clId="{10CE204D-2F37-4804-98A5-469E99037C49}" dt="2025-06-26T02:31:16.133" v="1212" actId="26606"/>
          <ac:cxnSpMkLst>
            <pc:docMk/>
            <pc:sldMk cId="2403040006" sldId="256"/>
            <ac:cxnSpMk id="14" creationId="{F7C8EA93-3210-4C62-99E9-153C275E3A87}"/>
          </ac:cxnSpMkLst>
        </pc:cxnChg>
      </pc:sldChg>
      <pc:sldChg chg="addSp delSp modSp mod modTransition delDesignElem chgLayout">
        <pc:chgData name="川越　有貴子" userId="87b94588-4654-4423-ba87-12342ace5e07" providerId="ADAL" clId="{10CE204D-2F37-4804-98A5-469E99037C49}" dt="2025-06-26T03:05:25.781" v="1529"/>
        <pc:sldMkLst>
          <pc:docMk/>
          <pc:sldMk cId="1663400882" sldId="257"/>
        </pc:sldMkLst>
        <pc:spChg chg="mod ord">
          <ac:chgData name="川越　有貴子" userId="87b94588-4654-4423-ba87-12342ace5e07" providerId="ADAL" clId="{10CE204D-2F37-4804-98A5-469E99037C49}" dt="2025-06-26T02:41:51.854" v="1398" actId="2711"/>
          <ac:spMkLst>
            <pc:docMk/>
            <pc:sldMk cId="1663400882" sldId="257"/>
            <ac:spMk id="2" creationId="{A106D37E-7FC5-DF43-D26A-0C20EE9CB977}"/>
          </ac:spMkLst>
        </pc:spChg>
        <pc:spChg chg="add">
          <ac:chgData name="川越　有貴子" userId="87b94588-4654-4423-ba87-12342ace5e07" providerId="ADAL" clId="{10CE204D-2F37-4804-98A5-469E99037C49}" dt="2025-06-26T02:32:09.775" v="1215" actId="26606"/>
          <ac:spMkLst>
            <pc:docMk/>
            <pc:sldMk cId="1663400882" sldId="257"/>
            <ac:spMk id="6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2:09.775" v="1215" actId="26606"/>
          <ac:spMkLst>
            <pc:docMk/>
            <pc:sldMk cId="1663400882" sldId="257"/>
            <ac:spMk id="10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2:09.775" v="1215" actId="26606"/>
          <ac:spMkLst>
            <pc:docMk/>
            <pc:sldMk cId="1663400882" sldId="257"/>
            <ac:spMk id="15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2:09.775" v="1215" actId="26606"/>
          <ac:grpSpMkLst>
            <pc:docMk/>
            <pc:sldMk cId="1663400882" sldId="257"/>
            <ac:grpSpMk id="7" creationId="{032D8612-31EB-44CF-A1D0-14FD4C705424}"/>
          </ac:grpSpMkLst>
        </pc:grpChg>
      </pc:sldChg>
      <pc:sldChg chg="modSp del mod">
        <pc:chgData name="川越　有貴子" userId="87b94588-4654-4423-ba87-12342ace5e07" providerId="ADAL" clId="{10CE204D-2F37-4804-98A5-469E99037C49}" dt="2025-06-26T01:59:47.070" v="301" actId="2696"/>
        <pc:sldMkLst>
          <pc:docMk/>
          <pc:sldMk cId="1954989728" sldId="258"/>
        </pc:sldMkLst>
      </pc:sldChg>
      <pc:sldChg chg="addSp modSp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358164416" sldId="259"/>
        </pc:sldMkLst>
        <pc:spChg chg="mod">
          <ac:chgData name="川越　有貴子" userId="87b94588-4654-4423-ba87-12342ace5e07" providerId="ADAL" clId="{10CE204D-2F37-4804-98A5-469E99037C49}" dt="2025-06-26T02:44:09.118" v="1416" actId="2711"/>
          <ac:spMkLst>
            <pc:docMk/>
            <pc:sldMk cId="2358164416" sldId="259"/>
            <ac:spMk id="2" creationId="{EF7B1EAD-ACD2-4898-85FD-5D3DEC289CA6}"/>
          </ac:spMkLst>
        </pc:spChg>
        <pc:spChg chg="add">
          <ac:chgData name="川越　有貴子" userId="87b94588-4654-4423-ba87-12342ace5e07" providerId="ADAL" clId="{10CE204D-2F37-4804-98A5-469E99037C49}" dt="2025-06-26T02:33:54.385" v="1249" actId="26606"/>
          <ac:spMkLst>
            <pc:docMk/>
            <pc:sldMk cId="2358164416" sldId="259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54.385" v="1249" actId="26606"/>
          <ac:spMkLst>
            <pc:docMk/>
            <pc:sldMk cId="2358164416" sldId="259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54.385" v="1249" actId="26606"/>
          <ac:spMkLst>
            <pc:docMk/>
            <pc:sldMk cId="2358164416" sldId="259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54.385" v="1249" actId="26606"/>
          <ac:grpSpMkLst>
            <pc:docMk/>
            <pc:sldMk cId="2358164416" sldId="259"/>
            <ac:grpSpMk id="11" creationId="{032D8612-31EB-44CF-A1D0-14FD4C705424}"/>
          </ac:grpSpMkLst>
        </pc:grpChg>
      </pc:sldChg>
      <pc:sldChg chg="addSp modSp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485600748" sldId="260"/>
        </pc:sldMkLst>
      </pc:sldChg>
      <pc:sldChg chg="addSp modSp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1487340819" sldId="261"/>
        </pc:sldMkLst>
        <pc:spChg chg="mod">
          <ac:chgData name="川越　有貴子" userId="87b94588-4654-4423-ba87-12342ace5e07" providerId="ADAL" clId="{10CE204D-2F37-4804-98A5-469E99037C49}" dt="2025-06-26T02:44:00.726" v="1415" actId="20577"/>
          <ac:spMkLst>
            <pc:docMk/>
            <pc:sldMk cId="1487340819" sldId="261"/>
            <ac:spMk id="2" creationId="{BCF17689-7D7F-B24D-0007-18BD797FB4EE}"/>
          </ac:spMkLst>
        </pc:spChg>
        <pc:spChg chg="add">
          <ac:chgData name="川越　有貴子" userId="87b94588-4654-4423-ba87-12342ace5e07" providerId="ADAL" clId="{10CE204D-2F37-4804-98A5-469E99037C49}" dt="2025-06-26T02:33:50.366" v="1248" actId="26606"/>
          <ac:spMkLst>
            <pc:docMk/>
            <pc:sldMk cId="1487340819" sldId="261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50.366" v="1248" actId="26606"/>
          <ac:spMkLst>
            <pc:docMk/>
            <pc:sldMk cId="1487340819" sldId="261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50.366" v="1248" actId="26606"/>
          <ac:spMkLst>
            <pc:docMk/>
            <pc:sldMk cId="1487340819" sldId="261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50.366" v="1248" actId="26606"/>
          <ac:grpSpMkLst>
            <pc:docMk/>
            <pc:sldMk cId="1487340819" sldId="261"/>
            <ac:grpSpMk id="11" creationId="{032D8612-31EB-44CF-A1D0-14FD4C705424}"/>
          </ac:grpSpMkLst>
        </pc:grp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1684705278" sldId="262"/>
        </pc:sldMkLst>
      </pc:sldChg>
      <pc:sldChg chg="addSp delSp modSp add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199527718" sldId="263"/>
        </pc:sldMkLst>
      </pc:sldChg>
      <pc:sldChg chg="addSp modSp new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690156143" sldId="264"/>
        </pc:sldMkLst>
        <pc:spChg chg="mod">
          <ac:chgData name="川越　有貴子" userId="87b94588-4654-4423-ba87-12342ace5e07" providerId="ADAL" clId="{10CE204D-2F37-4804-98A5-469E99037C49}" dt="2025-06-26T02:46:49.191" v="1435" actId="255"/>
          <ac:spMkLst>
            <pc:docMk/>
            <pc:sldMk cId="690156143" sldId="264"/>
            <ac:spMk id="2" creationId="{C6ECEF5C-5539-E2E5-138D-2B6588238907}"/>
          </ac:spMkLst>
        </pc:spChg>
        <pc:spChg chg="add">
          <ac:chgData name="川越　有貴子" userId="87b94588-4654-4423-ba87-12342ace5e07" providerId="ADAL" clId="{10CE204D-2F37-4804-98A5-469E99037C49}" dt="2025-06-26T02:33:28.734" v="1244" actId="26606"/>
          <ac:spMkLst>
            <pc:docMk/>
            <pc:sldMk cId="690156143" sldId="264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28.734" v="1244" actId="26606"/>
          <ac:spMkLst>
            <pc:docMk/>
            <pc:sldMk cId="690156143" sldId="264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28.734" v="1244" actId="26606"/>
          <ac:spMkLst>
            <pc:docMk/>
            <pc:sldMk cId="690156143" sldId="264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28.734" v="1244" actId="26606"/>
          <ac:grpSpMkLst>
            <pc:docMk/>
            <pc:sldMk cId="690156143" sldId="264"/>
            <ac:grpSpMk id="11" creationId="{032D8612-31EB-44CF-A1D0-14FD4C705424}"/>
          </ac:grpSpMkLst>
        </pc:grp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1731758546" sldId="265"/>
        </pc:sldMkLst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858166323" sldId="266"/>
        </pc:sldMkLst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445844218" sldId="267"/>
        </pc:sldMkLst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977478396" sldId="268"/>
        </pc:sldMkLst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957120577" sldId="269"/>
        </pc:sldMkLst>
        <pc:spChg chg="mod">
          <ac:chgData name="川越　有貴子" userId="87b94588-4654-4423-ba87-12342ace5e07" providerId="ADAL" clId="{10CE204D-2F37-4804-98A5-469E99037C49}" dt="2025-06-26T02:44:51.218" v="1422" actId="14100"/>
          <ac:spMkLst>
            <pc:docMk/>
            <pc:sldMk cId="3957120577" sldId="269"/>
            <ac:spMk id="2" creationId="{7836182E-DC4D-C919-0DE7-1E6311428C23}"/>
          </ac:spMkLst>
        </pc:spChg>
        <pc:spChg chg="add">
          <ac:chgData name="川越　有貴子" userId="87b94588-4654-4423-ba87-12342ace5e07" providerId="ADAL" clId="{10CE204D-2F37-4804-98A5-469E99037C49}" dt="2025-06-26T02:34:05.312" v="1252" actId="26606"/>
          <ac:spMkLst>
            <pc:docMk/>
            <pc:sldMk cId="3957120577" sldId="269"/>
            <ac:spMk id="11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05.312" v="1252" actId="26606"/>
          <ac:spMkLst>
            <pc:docMk/>
            <pc:sldMk cId="3957120577" sldId="269"/>
            <ac:spMk id="18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05.312" v="1252" actId="26606"/>
          <ac:spMkLst>
            <pc:docMk/>
            <pc:sldMk cId="3957120577" sldId="269"/>
            <ac:spMk id="20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05.312" v="1252" actId="26606"/>
          <ac:grpSpMkLst>
            <pc:docMk/>
            <pc:sldMk cId="3957120577" sldId="269"/>
            <ac:grpSpMk id="13" creationId="{032D8612-31EB-44CF-A1D0-14FD4C705424}"/>
          </ac:grpSpMkLst>
        </pc:grpChg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554206632" sldId="270"/>
        </pc:sldMkLst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2483927503" sldId="271"/>
        </pc:sldMkLst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399376361" sldId="272"/>
        </pc:sldMkLst>
      </pc:sldChg>
      <pc:sldChg chg="addSp modSp add mod or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963247420" sldId="273"/>
        </pc:sldMkLst>
      </pc:sldChg>
      <pc:sldChg chg="addSp modSp add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4242124048" sldId="274"/>
        </pc:sldMkLst>
        <pc:spChg chg="mod">
          <ac:chgData name="川越　有貴子" userId="87b94588-4654-4423-ba87-12342ace5e07" providerId="ADAL" clId="{10CE204D-2F37-4804-98A5-469E99037C49}" dt="2025-06-26T02:42:52.875" v="1408" actId="255"/>
          <ac:spMkLst>
            <pc:docMk/>
            <pc:sldMk cId="4242124048" sldId="274"/>
            <ac:spMk id="2" creationId="{9092C46F-DA36-D25E-12B7-5F235D8AF568}"/>
          </ac:spMkLst>
        </pc:spChg>
        <pc:spChg chg="add">
          <ac:chgData name="川越　有貴子" userId="87b94588-4654-4423-ba87-12342ace5e07" providerId="ADAL" clId="{10CE204D-2F37-4804-98A5-469E99037C49}" dt="2025-06-26T02:33:17.362" v="1242" actId="26606"/>
          <ac:spMkLst>
            <pc:docMk/>
            <pc:sldMk cId="4242124048" sldId="274"/>
            <ac:spMk id="9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3:17.362" v="1242" actId="26606"/>
          <ac:spMkLst>
            <pc:docMk/>
            <pc:sldMk cId="4242124048" sldId="274"/>
            <ac:spMk id="16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3:17.362" v="1242" actId="26606"/>
          <ac:spMkLst>
            <pc:docMk/>
            <pc:sldMk cId="4242124048" sldId="274"/>
            <ac:spMk id="18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3:17.362" v="1242" actId="26606"/>
          <ac:grpSpMkLst>
            <pc:docMk/>
            <pc:sldMk cId="4242124048" sldId="274"/>
            <ac:grpSpMk id="11" creationId="{032D8612-31EB-44CF-A1D0-14FD4C705424}"/>
          </ac:grpSpMkLst>
        </pc:grpChg>
      </pc:sldChg>
      <pc:sldChg chg="add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849881753" sldId="275"/>
        </pc:sldMkLst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400685272" sldId="276"/>
        </pc:sldMkLst>
        <pc:spChg chg="mod">
          <ac:chgData name="川越　有貴子" userId="87b94588-4654-4423-ba87-12342ace5e07" providerId="ADAL" clId="{10CE204D-2F37-4804-98A5-469E99037C49}" dt="2025-06-26T02:45:56.895" v="1431" actId="2711"/>
          <ac:spMkLst>
            <pc:docMk/>
            <pc:sldMk cId="400685272" sldId="276"/>
            <ac:spMk id="2" creationId="{267F208B-A6FD-D8F7-59B7-3339391AD987}"/>
          </ac:spMkLst>
        </pc:spChg>
        <pc:spChg chg="add">
          <ac:chgData name="川越　有貴子" userId="87b94588-4654-4423-ba87-12342ace5e07" providerId="ADAL" clId="{10CE204D-2F37-4804-98A5-469E99037C49}" dt="2025-06-26T02:34:34.661" v="1258" actId="26606"/>
          <ac:spMkLst>
            <pc:docMk/>
            <pc:sldMk cId="400685272" sldId="276"/>
            <ac:spMk id="11" creationId="{47942995-B07F-4636-9A06-C6A104B260A8}"/>
          </ac:spMkLst>
        </pc:spChg>
        <pc:spChg chg="add">
          <ac:chgData name="川越　有貴子" userId="87b94588-4654-4423-ba87-12342ace5e07" providerId="ADAL" clId="{10CE204D-2F37-4804-98A5-469E99037C49}" dt="2025-06-26T02:34:34.661" v="1258" actId="26606"/>
          <ac:spMkLst>
            <pc:docMk/>
            <pc:sldMk cId="400685272" sldId="276"/>
            <ac:spMk id="18" creationId="{B81933D1-5615-42C7-9C0B-4EB7105CCE2D}"/>
          </ac:spMkLst>
        </pc:spChg>
        <pc:spChg chg="add">
          <ac:chgData name="川越　有貴子" userId="87b94588-4654-4423-ba87-12342ace5e07" providerId="ADAL" clId="{10CE204D-2F37-4804-98A5-469E99037C49}" dt="2025-06-26T02:34:34.661" v="1258" actId="26606"/>
          <ac:spMkLst>
            <pc:docMk/>
            <pc:sldMk cId="400685272" sldId="276"/>
            <ac:spMk id="20" creationId="{19C9EAEA-39D0-4B0E-A0EB-51E7B26740B1}"/>
          </ac:spMkLst>
        </pc:spChg>
        <pc:grpChg chg="add">
          <ac:chgData name="川越　有貴子" userId="87b94588-4654-4423-ba87-12342ace5e07" providerId="ADAL" clId="{10CE204D-2F37-4804-98A5-469E99037C49}" dt="2025-06-26T02:34:34.661" v="1258" actId="26606"/>
          <ac:grpSpMkLst>
            <pc:docMk/>
            <pc:sldMk cId="400685272" sldId="276"/>
            <ac:grpSpMk id="13" creationId="{032D8612-31EB-44CF-A1D0-14FD4C705424}"/>
          </ac:grpSpMkLst>
        </pc:grpChg>
      </pc:sldChg>
      <pc:sldChg chg="addSp delSp modSp new mod modTransition setBg">
        <pc:chgData name="川越　有貴子" userId="87b94588-4654-4423-ba87-12342ace5e07" providerId="ADAL" clId="{10CE204D-2F37-4804-98A5-469E99037C49}" dt="2025-06-26T03:01:27.478" v="1487"/>
        <pc:sldMkLst>
          <pc:docMk/>
          <pc:sldMk cId="371868912" sldId="277"/>
        </pc:sldMkLst>
      </pc:sldChg>
      <pc:sldMasterChg chg="modTransition modSldLayout">
        <pc:chgData name="川越　有貴子" userId="87b94588-4654-4423-ba87-12342ace5e07" providerId="ADAL" clId="{10CE204D-2F37-4804-98A5-469E99037C49}" dt="2025-06-26T02:52:08.128" v="1477"/>
        <pc:sldMasterMkLst>
          <pc:docMk/>
          <pc:sldMasterMk cId="1979220642" sldId="2147483648"/>
        </pc:sldMasterMkLst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676051558" sldId="2147483649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2270951573" sldId="2147483650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3323624289" sldId="2147483651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551891018" sldId="2147483652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374848691" sldId="2147483653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988775506" sldId="2147483654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765543038" sldId="2147483655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91031205" sldId="2147483656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1322031382" sldId="2147483657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482765995" sldId="2147483658"/>
          </pc:sldLayoutMkLst>
        </pc:sldLayoutChg>
        <pc:sldLayoutChg chg="modTransition">
          <pc:chgData name="川越　有貴子" userId="87b94588-4654-4423-ba87-12342ace5e07" providerId="ADAL" clId="{10CE204D-2F37-4804-98A5-469E99037C49}" dt="2025-06-26T02:52:08.128" v="1477"/>
          <pc:sldLayoutMkLst>
            <pc:docMk/>
            <pc:sldMasterMk cId="1979220642" sldId="2147483648"/>
            <pc:sldLayoutMk cId="4078810104" sldId="2147483659"/>
          </pc:sldLayoutMkLst>
        </pc:sldLayoutChg>
      </pc:sldMasterChg>
    </pc:docChg>
  </pc:docChgLst>
  <pc:docChgLst>
    <pc:chgData name="井窪　香" userId="1844898d-ff81-49d2-ae56-80ae3a857f19" providerId="ADAL" clId="{A2810F18-0568-46FC-A536-B2E59CA4EFE4}"/>
    <pc:docChg chg="custSel addSld delSld modSld sldOrd">
      <pc:chgData name="井窪　香" userId="1844898d-ff81-49d2-ae56-80ae3a857f19" providerId="ADAL" clId="{A2810F18-0568-46FC-A536-B2E59CA4EFE4}" dt="2025-07-01T02:43:20.803" v="974"/>
      <pc:docMkLst>
        <pc:docMk/>
      </pc:docMkLst>
      <pc:sldChg chg="addSp delSp modSp del mod modAnim">
        <pc:chgData name="井窪　香" userId="1844898d-ff81-49d2-ae56-80ae3a857f19" providerId="ADAL" clId="{A2810F18-0568-46FC-A536-B2E59CA4EFE4}" dt="2025-07-01T02:07:06.773" v="895" actId="2696"/>
        <pc:sldMkLst>
          <pc:docMk/>
          <pc:sldMk cId="1663400882" sldId="257"/>
        </pc:sldMkLst>
        <pc:spChg chg="add del">
          <ac:chgData name="井窪　香" userId="1844898d-ff81-49d2-ae56-80ae3a857f19" providerId="ADAL" clId="{A2810F18-0568-46FC-A536-B2E59CA4EFE4}" dt="2025-07-01T00:43:14.459" v="733" actId="478"/>
          <ac:spMkLst>
            <pc:docMk/>
            <pc:sldMk cId="1663400882" sldId="257"/>
            <ac:spMk id="3" creationId="{88F6BF2A-8DA8-6584-9FB8-74D650BC159C}"/>
          </ac:spMkLst>
        </pc:spChg>
        <pc:spChg chg="add del mod">
          <ac:chgData name="井窪　香" userId="1844898d-ff81-49d2-ae56-80ae3a857f19" providerId="ADAL" clId="{A2810F18-0568-46FC-A536-B2E59CA4EFE4}" dt="2025-07-01T00:47:35.788" v="766" actId="478"/>
          <ac:spMkLst>
            <pc:docMk/>
            <pc:sldMk cId="1663400882" sldId="257"/>
            <ac:spMk id="4" creationId="{167AB122-0FF2-7F9A-9E83-44E6C6E37541}"/>
          </ac:spMkLst>
        </pc:spChg>
        <pc:picChg chg="add mod modCrop">
          <ac:chgData name="井窪　香" userId="1844898d-ff81-49d2-ae56-80ae3a857f19" providerId="ADAL" clId="{A2810F18-0568-46FC-A536-B2E59CA4EFE4}" dt="2025-06-30T08:59:05.523" v="623" actId="1076"/>
          <ac:picMkLst>
            <pc:docMk/>
            <pc:sldMk cId="1663400882" sldId="257"/>
            <ac:picMk id="5" creationId="{DA9E9DD2-EB3D-EED3-5052-73BCD409EBE5}"/>
          </ac:picMkLst>
        </pc:picChg>
        <pc:picChg chg="add mod">
          <ac:chgData name="井窪　香" userId="1844898d-ff81-49d2-ae56-80ae3a857f19" providerId="ADAL" clId="{A2810F18-0568-46FC-A536-B2E59CA4EFE4}" dt="2025-06-30T08:59:13.413" v="625" actId="14100"/>
          <ac:picMkLst>
            <pc:docMk/>
            <pc:sldMk cId="1663400882" sldId="257"/>
            <ac:picMk id="8" creationId="{E312FCC7-13FF-1E58-8207-9C703F41C80B}"/>
          </ac:picMkLst>
        </pc:picChg>
        <pc:picChg chg="add mod">
          <ac:chgData name="井窪　香" userId="1844898d-ff81-49d2-ae56-80ae3a857f19" providerId="ADAL" clId="{A2810F18-0568-46FC-A536-B2E59CA4EFE4}" dt="2025-06-30T08:59:19.113" v="627" actId="14100"/>
          <ac:picMkLst>
            <pc:docMk/>
            <pc:sldMk cId="1663400882" sldId="257"/>
            <ac:picMk id="9" creationId="{167815DB-9B59-8AC6-62E4-401A41CDBB83}"/>
          </ac:picMkLst>
        </pc:picChg>
        <pc:picChg chg="add mod">
          <ac:chgData name="井窪　香" userId="1844898d-ff81-49d2-ae56-80ae3a857f19" providerId="ADAL" clId="{A2810F18-0568-46FC-A536-B2E59CA4EFE4}" dt="2025-06-30T08:59:26.175" v="629" actId="14100"/>
          <ac:picMkLst>
            <pc:docMk/>
            <pc:sldMk cId="1663400882" sldId="257"/>
            <ac:picMk id="11" creationId="{24D83594-BB19-FF9E-9FD7-E31A97285916}"/>
          </ac:picMkLst>
        </pc:picChg>
      </pc:sldChg>
      <pc:sldChg chg="addSp delSp modSp mod modAnim">
        <pc:chgData name="井窪　香" userId="1844898d-ff81-49d2-ae56-80ae3a857f19" providerId="ADAL" clId="{A2810F18-0568-46FC-A536-B2E59CA4EFE4}" dt="2025-07-01T02:14:29.960" v="921"/>
        <pc:sldMkLst>
          <pc:docMk/>
          <pc:sldMk cId="2358164416" sldId="259"/>
        </pc:sldMkLst>
        <pc:spChg chg="mod">
          <ac:chgData name="井窪　香" userId="1844898d-ff81-49d2-ae56-80ae3a857f19" providerId="ADAL" clId="{A2810F18-0568-46FC-A536-B2E59CA4EFE4}" dt="2025-07-01T02:13:47.155" v="909" actId="20577"/>
          <ac:spMkLst>
            <pc:docMk/>
            <pc:sldMk cId="2358164416" sldId="259"/>
            <ac:spMk id="2" creationId="{EF7B1EAD-ACD2-4898-85FD-5D3DEC289CA6}"/>
          </ac:spMkLst>
        </pc:spChg>
        <pc:spChg chg="add mod">
          <ac:chgData name="井窪　香" userId="1844898d-ff81-49d2-ae56-80ae3a857f19" providerId="ADAL" clId="{A2810F18-0568-46FC-A536-B2E59CA4EFE4}" dt="2025-07-01T01:01:13.732" v="841" actId="1076"/>
          <ac:spMkLst>
            <pc:docMk/>
            <pc:sldMk cId="2358164416" sldId="259"/>
            <ac:spMk id="4" creationId="{518E0F91-0DEF-EBEC-AC79-9919F71AA3A0}"/>
          </ac:spMkLst>
        </pc:spChg>
        <pc:picChg chg="add mod">
          <ac:chgData name="井窪　香" userId="1844898d-ff81-49d2-ae56-80ae3a857f19" providerId="ADAL" clId="{A2810F18-0568-46FC-A536-B2E59CA4EFE4}" dt="2025-07-01T00:59:49.456" v="824" actId="1076"/>
          <ac:picMkLst>
            <pc:docMk/>
            <pc:sldMk cId="2358164416" sldId="259"/>
            <ac:picMk id="3" creationId="{E1B1CFDC-7774-2267-B060-35E3F7C874AD}"/>
          </ac:picMkLst>
        </pc:picChg>
      </pc:sldChg>
      <pc:sldChg chg="del">
        <pc:chgData name="井窪　香" userId="1844898d-ff81-49d2-ae56-80ae3a857f19" providerId="ADAL" clId="{A2810F18-0568-46FC-A536-B2E59CA4EFE4}" dt="2025-06-27T07:57:53.265" v="44" actId="2696"/>
        <pc:sldMkLst>
          <pc:docMk/>
          <pc:sldMk cId="2485600748" sldId="260"/>
        </pc:sldMkLst>
      </pc:sldChg>
      <pc:sldChg chg="addSp delSp modSp mod delAnim modAnim">
        <pc:chgData name="井窪　香" userId="1844898d-ff81-49d2-ae56-80ae3a857f19" providerId="ADAL" clId="{A2810F18-0568-46FC-A536-B2E59CA4EFE4}" dt="2025-07-01T02:14:23.701" v="919"/>
        <pc:sldMkLst>
          <pc:docMk/>
          <pc:sldMk cId="1487340819" sldId="261"/>
        </pc:sldMkLst>
        <pc:spChg chg="mod">
          <ac:chgData name="井窪　香" userId="1844898d-ff81-49d2-ae56-80ae3a857f19" providerId="ADAL" clId="{A2810F18-0568-46FC-A536-B2E59CA4EFE4}" dt="2025-06-30T09:03:20.750" v="645" actId="255"/>
          <ac:spMkLst>
            <pc:docMk/>
            <pc:sldMk cId="1487340819" sldId="261"/>
            <ac:spMk id="2" creationId="{BCF17689-7D7F-B24D-0007-18BD797FB4EE}"/>
          </ac:spMkLst>
        </pc:spChg>
        <pc:spChg chg="add del mod">
          <ac:chgData name="井窪　香" userId="1844898d-ff81-49d2-ae56-80ae3a857f19" providerId="ADAL" clId="{A2810F18-0568-46FC-A536-B2E59CA4EFE4}" dt="2025-07-01T00:51:20.233" v="786" actId="478"/>
          <ac:spMkLst>
            <pc:docMk/>
            <pc:sldMk cId="1487340819" sldId="261"/>
            <ac:spMk id="3" creationId="{11653000-9750-0E4E-0D13-2C8F404C6936}"/>
          </ac:spMkLst>
        </pc:spChg>
        <pc:spChg chg="add mod">
          <ac:chgData name="井窪　香" userId="1844898d-ff81-49d2-ae56-80ae3a857f19" providerId="ADAL" clId="{A2810F18-0568-46FC-A536-B2E59CA4EFE4}" dt="2025-07-01T00:59:09.374" v="818" actId="1076"/>
          <ac:spMkLst>
            <pc:docMk/>
            <pc:sldMk cId="1487340819" sldId="261"/>
            <ac:spMk id="6" creationId="{A98CADDE-E6CB-5D6B-94F3-3235F8454716}"/>
          </ac:spMkLst>
        </pc:spChg>
        <pc:picChg chg="add mod modCrop">
          <ac:chgData name="井窪　香" userId="1844898d-ff81-49d2-ae56-80ae3a857f19" providerId="ADAL" clId="{A2810F18-0568-46FC-A536-B2E59CA4EFE4}" dt="2025-07-01T00:57:58.462" v="799" actId="732"/>
          <ac:picMkLst>
            <pc:docMk/>
            <pc:sldMk cId="1487340819" sldId="261"/>
            <ac:picMk id="5" creationId="{03314F90-CB28-B321-2897-8A285F515ED3}"/>
          </ac:picMkLst>
        </pc:picChg>
      </pc:sldChg>
      <pc:sldChg chg="del">
        <pc:chgData name="井窪　香" userId="1844898d-ff81-49d2-ae56-80ae3a857f19" providerId="ADAL" clId="{A2810F18-0568-46FC-A536-B2E59CA4EFE4}" dt="2025-06-27T08:00:58.524" v="190" actId="2696"/>
        <pc:sldMkLst>
          <pc:docMk/>
          <pc:sldMk cId="1684705278" sldId="262"/>
        </pc:sldMkLst>
      </pc:sldChg>
      <pc:sldChg chg="del">
        <pc:chgData name="井窪　香" userId="1844898d-ff81-49d2-ae56-80ae3a857f19" providerId="ADAL" clId="{A2810F18-0568-46FC-A536-B2E59CA4EFE4}" dt="2025-06-27T07:57:06.309" v="1" actId="2696"/>
        <pc:sldMkLst>
          <pc:docMk/>
          <pc:sldMk cId="3199527718" sldId="263"/>
        </pc:sldMkLst>
      </pc:sldChg>
      <pc:sldChg chg="addSp delSp modSp mod modAnim">
        <pc:chgData name="井窪　香" userId="1844898d-ff81-49d2-ae56-80ae3a857f19" providerId="ADAL" clId="{A2810F18-0568-46FC-A536-B2E59CA4EFE4}" dt="2025-07-01T00:41:04.769" v="709" actId="1076"/>
        <pc:sldMkLst>
          <pc:docMk/>
          <pc:sldMk cId="690156143" sldId="264"/>
        </pc:sldMkLst>
        <pc:spChg chg="mod">
          <ac:chgData name="井窪　香" userId="1844898d-ff81-49d2-ae56-80ae3a857f19" providerId="ADAL" clId="{A2810F18-0568-46FC-A536-B2E59CA4EFE4}" dt="2025-06-30T09:02:31.663" v="639" actId="14100"/>
          <ac:spMkLst>
            <pc:docMk/>
            <pc:sldMk cId="690156143" sldId="264"/>
            <ac:spMk id="2" creationId="{C6ECEF5C-5539-E2E5-138D-2B6588238907}"/>
          </ac:spMkLst>
        </pc:spChg>
        <pc:picChg chg="add mod modCrop">
          <ac:chgData name="井窪　香" userId="1844898d-ff81-49d2-ae56-80ae3a857f19" providerId="ADAL" clId="{A2810F18-0568-46FC-A536-B2E59CA4EFE4}" dt="2025-07-01T00:36:29.530" v="672" actId="14100"/>
          <ac:picMkLst>
            <pc:docMk/>
            <pc:sldMk cId="690156143" sldId="264"/>
            <ac:picMk id="4" creationId="{6840278A-3076-8750-A200-55860D33E5B8}"/>
          </ac:picMkLst>
        </pc:picChg>
        <pc:picChg chg="add mod modCrop">
          <ac:chgData name="井窪　香" userId="1844898d-ff81-49d2-ae56-80ae3a857f19" providerId="ADAL" clId="{A2810F18-0568-46FC-A536-B2E59CA4EFE4}" dt="2025-07-01T00:41:04.769" v="709" actId="1076"/>
          <ac:picMkLst>
            <pc:docMk/>
            <pc:sldMk cId="690156143" sldId="264"/>
            <ac:picMk id="6" creationId="{333AEA64-7388-BE6B-FFE0-028056591062}"/>
          </ac:picMkLst>
        </pc:picChg>
      </pc:sldChg>
      <pc:sldChg chg="del">
        <pc:chgData name="井窪　香" userId="1844898d-ff81-49d2-ae56-80ae3a857f19" providerId="ADAL" clId="{A2810F18-0568-46FC-A536-B2E59CA4EFE4}" dt="2025-06-27T08:00:58.524" v="190" actId="2696"/>
        <pc:sldMkLst>
          <pc:docMk/>
          <pc:sldMk cId="1731758546" sldId="265"/>
        </pc:sldMkLst>
      </pc:sldChg>
      <pc:sldChg chg="delSp modSp del mod">
        <pc:chgData name="井窪　香" userId="1844898d-ff81-49d2-ae56-80ae3a857f19" providerId="ADAL" clId="{A2810F18-0568-46FC-A536-B2E59CA4EFE4}" dt="2025-07-01T00:42:33.073" v="720" actId="2696"/>
        <pc:sldMkLst>
          <pc:docMk/>
          <pc:sldMk cId="2858166323" sldId="266"/>
        </pc:sldMkLst>
        <pc:spChg chg="mod">
          <ac:chgData name="井窪　香" userId="1844898d-ff81-49d2-ae56-80ae3a857f19" providerId="ADAL" clId="{A2810F18-0568-46FC-A536-B2E59CA4EFE4}" dt="2025-06-30T09:02:54.231" v="642" actId="255"/>
          <ac:spMkLst>
            <pc:docMk/>
            <pc:sldMk cId="2858166323" sldId="266"/>
            <ac:spMk id="2" creationId="{A7F71A86-C43F-837D-A346-AEB85099B692}"/>
          </ac:spMkLst>
        </pc:spChg>
      </pc:sldChg>
      <pc:sldChg chg="del">
        <pc:chgData name="井窪　香" userId="1844898d-ff81-49d2-ae56-80ae3a857f19" providerId="ADAL" clId="{A2810F18-0568-46FC-A536-B2E59CA4EFE4}" dt="2025-06-27T08:02:46.745" v="258" actId="2696"/>
        <pc:sldMkLst>
          <pc:docMk/>
          <pc:sldMk cId="445844218" sldId="267"/>
        </pc:sldMkLst>
      </pc:sldChg>
      <pc:sldChg chg="del">
        <pc:chgData name="井窪　香" userId="1844898d-ff81-49d2-ae56-80ae3a857f19" providerId="ADAL" clId="{A2810F18-0568-46FC-A536-B2E59CA4EFE4}" dt="2025-06-27T08:02:46.745" v="258" actId="2696"/>
        <pc:sldMkLst>
          <pc:docMk/>
          <pc:sldMk cId="977478396" sldId="268"/>
        </pc:sldMkLst>
      </pc:sldChg>
      <pc:sldChg chg="addSp delSp modSp mod modAnim">
        <pc:chgData name="井窪　香" userId="1844898d-ff81-49d2-ae56-80ae3a857f19" providerId="ADAL" clId="{A2810F18-0568-46FC-A536-B2E59CA4EFE4}" dt="2025-07-01T02:42:51.022" v="970"/>
        <pc:sldMkLst>
          <pc:docMk/>
          <pc:sldMk cId="3957120577" sldId="269"/>
        </pc:sldMkLst>
        <pc:spChg chg="mod">
          <ac:chgData name="井窪　香" userId="1844898d-ff81-49d2-ae56-80ae3a857f19" providerId="ADAL" clId="{A2810F18-0568-46FC-A536-B2E59CA4EFE4}" dt="2025-06-30T09:03:52.947" v="650" actId="255"/>
          <ac:spMkLst>
            <pc:docMk/>
            <pc:sldMk cId="3957120577" sldId="269"/>
            <ac:spMk id="2" creationId="{7836182E-DC4D-C919-0DE7-1E6311428C23}"/>
          </ac:spMkLst>
        </pc:spChg>
        <pc:picChg chg="add mod modCrop">
          <ac:chgData name="井窪　香" userId="1844898d-ff81-49d2-ae56-80ae3a857f19" providerId="ADAL" clId="{A2810F18-0568-46FC-A536-B2E59CA4EFE4}" dt="2025-07-01T02:36:18.426" v="932" actId="14100"/>
          <ac:picMkLst>
            <pc:docMk/>
            <pc:sldMk cId="3957120577" sldId="269"/>
            <ac:picMk id="4" creationId="{1246566A-8994-1C9E-4F3F-415A6AEBB327}"/>
          </ac:picMkLst>
        </pc:picChg>
        <pc:picChg chg="add mod modCrop">
          <ac:chgData name="井窪　香" userId="1844898d-ff81-49d2-ae56-80ae3a857f19" providerId="ADAL" clId="{A2810F18-0568-46FC-A536-B2E59CA4EFE4}" dt="2025-07-01T02:38:41.132" v="960" actId="14100"/>
          <ac:picMkLst>
            <pc:docMk/>
            <pc:sldMk cId="3957120577" sldId="269"/>
            <ac:picMk id="5" creationId="{C8615817-3569-BD72-DDD4-20D27DF176BC}"/>
          </ac:picMkLst>
        </pc:picChg>
      </pc:sldChg>
      <pc:sldChg chg="delSp modSp del mod">
        <pc:chgData name="井窪　香" userId="1844898d-ff81-49d2-ae56-80ae3a857f19" providerId="ADAL" clId="{A2810F18-0568-46FC-A536-B2E59CA4EFE4}" dt="2025-07-01T01:03:43.730" v="850" actId="2696"/>
        <pc:sldMkLst>
          <pc:docMk/>
          <pc:sldMk cId="554206632" sldId="270"/>
        </pc:sldMkLst>
      </pc:sldChg>
      <pc:sldChg chg="del">
        <pc:chgData name="井窪　香" userId="1844898d-ff81-49d2-ae56-80ae3a857f19" providerId="ADAL" clId="{A2810F18-0568-46FC-A536-B2E59CA4EFE4}" dt="2025-06-27T08:04:33.807" v="329" actId="2696"/>
        <pc:sldMkLst>
          <pc:docMk/>
          <pc:sldMk cId="2483927503" sldId="271"/>
        </pc:sldMkLst>
      </pc:sldChg>
      <pc:sldChg chg="del">
        <pc:chgData name="井窪　香" userId="1844898d-ff81-49d2-ae56-80ae3a857f19" providerId="ADAL" clId="{A2810F18-0568-46FC-A536-B2E59CA4EFE4}" dt="2025-06-27T08:04:33.807" v="329" actId="2696"/>
        <pc:sldMkLst>
          <pc:docMk/>
          <pc:sldMk cId="3399376361" sldId="272"/>
        </pc:sldMkLst>
      </pc:sldChg>
      <pc:sldChg chg="del">
        <pc:chgData name="井窪　香" userId="1844898d-ff81-49d2-ae56-80ae3a857f19" providerId="ADAL" clId="{A2810F18-0568-46FC-A536-B2E59CA4EFE4}" dt="2025-06-27T08:04:33.807" v="329" actId="2696"/>
        <pc:sldMkLst>
          <pc:docMk/>
          <pc:sldMk cId="963247420" sldId="273"/>
        </pc:sldMkLst>
      </pc:sldChg>
      <pc:sldChg chg="addSp delSp modSp del mod delAnim modAnim">
        <pc:chgData name="井窪　香" userId="1844898d-ff81-49d2-ae56-80ae3a857f19" providerId="ADAL" clId="{A2810F18-0568-46FC-A536-B2E59CA4EFE4}" dt="2025-07-01T02:07:11.373" v="896" actId="2696"/>
        <pc:sldMkLst>
          <pc:docMk/>
          <pc:sldMk cId="4242124048" sldId="274"/>
        </pc:sldMkLst>
        <pc:picChg chg="add mod modCrop">
          <ac:chgData name="井窪　香" userId="1844898d-ff81-49d2-ae56-80ae3a857f19" providerId="ADAL" clId="{A2810F18-0568-46FC-A536-B2E59CA4EFE4}" dt="2025-06-30T08:58:40.474" v="617" actId="1076"/>
          <ac:picMkLst>
            <pc:docMk/>
            <pc:sldMk cId="4242124048" sldId="274"/>
            <ac:picMk id="4" creationId="{86EC01EB-3625-E57D-97F5-41A8D5AF3512}"/>
          </ac:picMkLst>
        </pc:picChg>
        <pc:picChg chg="add mod">
          <ac:chgData name="井窪　香" userId="1844898d-ff81-49d2-ae56-80ae3a857f19" providerId="ADAL" clId="{A2810F18-0568-46FC-A536-B2E59CA4EFE4}" dt="2025-06-30T09:01:59.338" v="637" actId="14100"/>
          <ac:picMkLst>
            <pc:docMk/>
            <pc:sldMk cId="4242124048" sldId="274"/>
            <ac:picMk id="5" creationId="{58F6CF1E-9990-6A7B-780F-2C52E8422AF8}"/>
          </ac:picMkLst>
        </pc:picChg>
      </pc:sldChg>
      <pc:sldChg chg="del">
        <pc:chgData name="井窪　香" userId="1844898d-ff81-49d2-ae56-80ae3a857f19" providerId="ADAL" clId="{A2810F18-0568-46FC-A536-B2E59CA4EFE4}" dt="2025-06-27T08:06:52.009" v="386" actId="2696"/>
        <pc:sldMkLst>
          <pc:docMk/>
          <pc:sldMk cId="3849881753" sldId="275"/>
        </pc:sldMkLst>
      </pc:sldChg>
      <pc:sldChg chg="addSp delSp modSp mod modAnim">
        <pc:chgData name="井窪　香" userId="1844898d-ff81-49d2-ae56-80ae3a857f19" providerId="ADAL" clId="{A2810F18-0568-46FC-A536-B2E59CA4EFE4}" dt="2025-07-01T01:04:48.082" v="858"/>
        <pc:sldMkLst>
          <pc:docMk/>
          <pc:sldMk cId="400685272" sldId="276"/>
        </pc:sldMkLst>
        <pc:spChg chg="mod">
          <ac:chgData name="井窪　香" userId="1844898d-ff81-49d2-ae56-80ae3a857f19" providerId="ADAL" clId="{A2810F18-0568-46FC-A536-B2E59CA4EFE4}" dt="2025-06-30T09:04:33.548" v="654" actId="255"/>
          <ac:spMkLst>
            <pc:docMk/>
            <pc:sldMk cId="400685272" sldId="276"/>
            <ac:spMk id="2" creationId="{267F208B-A6FD-D8F7-59B7-3339391AD987}"/>
          </ac:spMkLst>
        </pc:spChg>
        <pc:spChg chg="add mod">
          <ac:chgData name="井窪　香" userId="1844898d-ff81-49d2-ae56-80ae3a857f19" providerId="ADAL" clId="{A2810F18-0568-46FC-A536-B2E59CA4EFE4}" dt="2025-07-01T01:04:48.082" v="858"/>
          <ac:spMkLst>
            <pc:docMk/>
            <pc:sldMk cId="400685272" sldId="276"/>
            <ac:spMk id="5" creationId="{9F2A4EA7-5A97-B3FC-C484-13F350A3CDF4}"/>
          </ac:spMkLst>
        </pc:spChg>
        <pc:picChg chg="add mod">
          <ac:chgData name="井窪　香" userId="1844898d-ff81-49d2-ae56-80ae3a857f19" providerId="ADAL" clId="{A2810F18-0568-46FC-A536-B2E59CA4EFE4}" dt="2025-07-01T01:04:33.155" v="857" actId="14100"/>
          <ac:picMkLst>
            <pc:docMk/>
            <pc:sldMk cId="400685272" sldId="276"/>
            <ac:picMk id="4" creationId="{C058824F-B1C4-E863-7342-D10CF34FC84B}"/>
          </ac:picMkLst>
        </pc:picChg>
      </pc:sldChg>
      <pc:sldChg chg="del">
        <pc:chgData name="井窪　香" userId="1844898d-ff81-49d2-ae56-80ae3a857f19" providerId="ADAL" clId="{A2810F18-0568-46FC-A536-B2E59CA4EFE4}" dt="2025-06-27T08:07:22.263" v="425" actId="2696"/>
        <pc:sldMkLst>
          <pc:docMk/>
          <pc:sldMk cId="371868912" sldId="277"/>
        </pc:sldMkLst>
      </pc:sldChg>
      <pc:sldChg chg="add del">
        <pc:chgData name="井窪　香" userId="1844898d-ff81-49d2-ae56-80ae3a857f19" providerId="ADAL" clId="{A2810F18-0568-46FC-A536-B2E59CA4EFE4}" dt="2025-06-30T08:51:26.559" v="565" actId="2696"/>
        <pc:sldMkLst>
          <pc:docMk/>
          <pc:sldMk cId="3397288669" sldId="279"/>
        </pc:sldMkLst>
      </pc:sldChg>
      <pc:sldChg chg="delSp add del mod delAnim">
        <pc:chgData name="井窪　香" userId="1844898d-ff81-49d2-ae56-80ae3a857f19" providerId="ADAL" clId="{A2810F18-0568-46FC-A536-B2E59CA4EFE4}" dt="2025-06-30T09:00:04.772" v="633" actId="2696"/>
        <pc:sldMkLst>
          <pc:docMk/>
          <pc:sldMk cId="521178503" sldId="280"/>
        </pc:sldMkLst>
      </pc:sldChg>
      <pc:sldChg chg="modSp add del mod ord">
        <pc:chgData name="井窪　香" userId="1844898d-ff81-49d2-ae56-80ae3a857f19" providerId="ADAL" clId="{A2810F18-0568-46FC-A536-B2E59CA4EFE4}" dt="2025-07-01T00:40:01.817" v="704" actId="2696"/>
        <pc:sldMkLst>
          <pc:docMk/>
          <pc:sldMk cId="384202662" sldId="281"/>
        </pc:sldMkLst>
        <pc:spChg chg="mod">
          <ac:chgData name="井窪　香" userId="1844898d-ff81-49d2-ae56-80ae3a857f19" providerId="ADAL" clId="{A2810F18-0568-46FC-A536-B2E59CA4EFE4}" dt="2025-06-30T09:03:11.648" v="644" actId="1076"/>
          <ac:spMkLst>
            <pc:docMk/>
            <pc:sldMk cId="384202662" sldId="281"/>
            <ac:spMk id="2" creationId="{D24E7C00-5638-4FC4-8961-225A9F4BCAAF}"/>
          </ac:spMkLst>
        </pc:spChg>
      </pc:sldChg>
      <pc:sldChg chg="modSp add del mod ord">
        <pc:chgData name="井窪　香" userId="1844898d-ff81-49d2-ae56-80ae3a857f19" providerId="ADAL" clId="{A2810F18-0568-46FC-A536-B2E59CA4EFE4}" dt="2025-07-01T00:42:48.962" v="731" actId="2696"/>
        <pc:sldMkLst>
          <pc:docMk/>
          <pc:sldMk cId="584829538" sldId="282"/>
        </pc:sldMkLst>
        <pc:spChg chg="mod">
          <ac:chgData name="井窪　香" userId="1844898d-ff81-49d2-ae56-80ae3a857f19" providerId="ADAL" clId="{A2810F18-0568-46FC-A536-B2E59CA4EFE4}" dt="2025-06-30T09:03:04.407" v="643" actId="255"/>
          <ac:spMkLst>
            <pc:docMk/>
            <pc:sldMk cId="584829538" sldId="282"/>
            <ac:spMk id="2" creationId="{2F971524-B991-4A96-9E25-21E9B18460B0}"/>
          </ac:spMkLst>
        </pc:spChg>
      </pc:sldChg>
      <pc:sldChg chg="modSp add del mod">
        <pc:chgData name="井窪　香" userId="1844898d-ff81-49d2-ae56-80ae3a857f19" providerId="ADAL" clId="{A2810F18-0568-46FC-A536-B2E59CA4EFE4}" dt="2025-07-01T00:59:34.238" v="820" actId="2696"/>
        <pc:sldMkLst>
          <pc:docMk/>
          <pc:sldMk cId="1830678411" sldId="283"/>
        </pc:sldMkLst>
        <pc:spChg chg="mod">
          <ac:chgData name="井窪　香" userId="1844898d-ff81-49d2-ae56-80ae3a857f19" providerId="ADAL" clId="{A2810F18-0568-46FC-A536-B2E59CA4EFE4}" dt="2025-06-30T09:03:37.335" v="647" actId="255"/>
          <ac:spMkLst>
            <pc:docMk/>
            <pc:sldMk cId="1830678411" sldId="283"/>
            <ac:spMk id="2" creationId="{D7C4FF7B-9107-3CF5-B225-E95DFE60E11E}"/>
          </ac:spMkLst>
        </pc:spChg>
      </pc:sldChg>
      <pc:sldChg chg="modSp add del mod replId">
        <pc:chgData name="井窪　香" userId="1844898d-ff81-49d2-ae56-80ae3a857f19" providerId="ADAL" clId="{A2810F18-0568-46FC-A536-B2E59CA4EFE4}" dt="2025-07-01T01:01:45.828" v="845" actId="2696"/>
        <pc:sldMkLst>
          <pc:docMk/>
          <pc:sldMk cId="2793966957" sldId="284"/>
        </pc:sldMkLst>
        <pc:spChg chg="mod">
          <ac:chgData name="井窪　香" userId="1844898d-ff81-49d2-ae56-80ae3a857f19" providerId="ADAL" clId="{A2810F18-0568-46FC-A536-B2E59CA4EFE4}" dt="2025-06-30T09:03:46.631" v="649" actId="255"/>
          <ac:spMkLst>
            <pc:docMk/>
            <pc:sldMk cId="2793966957" sldId="284"/>
            <ac:spMk id="2" creationId="{A40EC3B9-2C1E-F3ED-6811-F915CD53FAAA}"/>
          </ac:spMkLst>
        </pc:spChg>
      </pc:sldChg>
      <pc:sldChg chg="modSp add del mod">
        <pc:chgData name="井窪　香" userId="1844898d-ff81-49d2-ae56-80ae3a857f19" providerId="ADAL" clId="{A2810F18-0568-46FC-A536-B2E59CA4EFE4}" dt="2025-07-01T02:40:38.873" v="964" actId="2696"/>
        <pc:sldMkLst>
          <pc:docMk/>
          <pc:sldMk cId="230786496" sldId="285"/>
        </pc:sldMkLst>
        <pc:spChg chg="mod">
          <ac:chgData name="井窪　香" userId="1844898d-ff81-49d2-ae56-80ae3a857f19" providerId="ADAL" clId="{A2810F18-0568-46FC-A536-B2E59CA4EFE4}" dt="2025-06-30T09:04:02.335" v="651" actId="255"/>
          <ac:spMkLst>
            <pc:docMk/>
            <pc:sldMk cId="230786496" sldId="285"/>
            <ac:spMk id="2" creationId="{5ECDCC0A-E283-B46F-80FF-BDB8E695B852}"/>
          </ac:spMkLst>
        </pc:spChg>
      </pc:sldChg>
      <pc:sldChg chg="modSp add del mod">
        <pc:chgData name="井窪　香" userId="1844898d-ff81-49d2-ae56-80ae3a857f19" providerId="ADAL" clId="{A2810F18-0568-46FC-A536-B2E59CA4EFE4}" dt="2025-07-01T02:40:41.387" v="965" actId="2696"/>
        <pc:sldMkLst>
          <pc:docMk/>
          <pc:sldMk cId="3716637131" sldId="286"/>
        </pc:sldMkLst>
        <pc:spChg chg="mod">
          <ac:chgData name="井窪　香" userId="1844898d-ff81-49d2-ae56-80ae3a857f19" providerId="ADAL" clId="{A2810F18-0568-46FC-A536-B2E59CA4EFE4}" dt="2025-06-30T09:04:11.624" v="652" actId="255"/>
          <ac:spMkLst>
            <pc:docMk/>
            <pc:sldMk cId="3716637131" sldId="286"/>
            <ac:spMk id="2" creationId="{78624C19-953B-B161-D109-B08BBD8AD1BE}"/>
          </ac:spMkLst>
        </pc:spChg>
      </pc:sldChg>
      <pc:sldChg chg="modSp add del mod">
        <pc:chgData name="井窪　香" userId="1844898d-ff81-49d2-ae56-80ae3a857f19" providerId="ADAL" clId="{A2810F18-0568-46FC-A536-B2E59CA4EFE4}" dt="2025-07-01T02:40:43.780" v="966" actId="2696"/>
        <pc:sldMkLst>
          <pc:docMk/>
          <pc:sldMk cId="3611081269" sldId="287"/>
        </pc:sldMkLst>
        <pc:spChg chg="mod">
          <ac:chgData name="井窪　香" userId="1844898d-ff81-49d2-ae56-80ae3a857f19" providerId="ADAL" clId="{A2810F18-0568-46FC-A536-B2E59CA4EFE4}" dt="2025-06-30T09:04:18.423" v="653" actId="255"/>
          <ac:spMkLst>
            <pc:docMk/>
            <pc:sldMk cId="3611081269" sldId="287"/>
            <ac:spMk id="2" creationId="{86A74FBC-5669-B5E9-E0F7-8314FEE5DD37}"/>
          </ac:spMkLst>
        </pc:spChg>
      </pc:sldChg>
      <pc:sldChg chg="add del">
        <pc:chgData name="井窪　香" userId="1844898d-ff81-49d2-ae56-80ae3a857f19" providerId="ADAL" clId="{A2810F18-0568-46FC-A536-B2E59CA4EFE4}" dt="2025-07-01T01:03:46.828" v="851" actId="2696"/>
        <pc:sldMkLst>
          <pc:docMk/>
          <pc:sldMk cId="2768046882" sldId="288"/>
        </pc:sldMkLst>
      </pc:sldChg>
      <pc:sldChg chg="modSp add del mod">
        <pc:chgData name="井窪　香" userId="1844898d-ff81-49d2-ae56-80ae3a857f19" providerId="ADAL" clId="{A2810F18-0568-46FC-A536-B2E59CA4EFE4}" dt="2025-07-01T01:19:35.094" v="894" actId="2696"/>
        <pc:sldMkLst>
          <pc:docMk/>
          <pc:sldMk cId="4143738829" sldId="289"/>
        </pc:sldMkLst>
        <pc:spChg chg="mod">
          <ac:chgData name="井窪　香" userId="1844898d-ff81-49d2-ae56-80ae3a857f19" providerId="ADAL" clId="{A2810F18-0568-46FC-A536-B2E59CA4EFE4}" dt="2025-06-30T09:04:39.937" v="655" actId="255"/>
          <ac:spMkLst>
            <pc:docMk/>
            <pc:sldMk cId="4143738829" sldId="289"/>
            <ac:spMk id="2" creationId="{B2B6B1B4-F027-2AEF-81A6-AEF057B67F1A}"/>
          </ac:spMkLst>
        </pc:spChg>
      </pc:sldChg>
      <pc:sldChg chg="add del">
        <pc:chgData name="井窪　香" userId="1844898d-ff81-49d2-ae56-80ae3a857f19" providerId="ADAL" clId="{A2810F18-0568-46FC-A536-B2E59CA4EFE4}" dt="2025-06-30T08:59:47.235" v="631" actId="2696"/>
        <pc:sldMkLst>
          <pc:docMk/>
          <pc:sldMk cId="3374688807" sldId="290"/>
        </pc:sldMkLst>
      </pc:sldChg>
      <pc:sldChg chg="add del">
        <pc:chgData name="井窪　香" userId="1844898d-ff81-49d2-ae56-80ae3a857f19" providerId="ADAL" clId="{A2810F18-0568-46FC-A536-B2E59CA4EFE4}" dt="2025-07-01T00:48:25.466" v="768" actId="2696"/>
        <pc:sldMkLst>
          <pc:docMk/>
          <pc:sldMk cId="761379603" sldId="291"/>
        </pc:sldMkLst>
      </pc:sldChg>
      <pc:sldChg chg="addSp modSp add mod modAnim">
        <pc:chgData name="井窪　香" userId="1844898d-ff81-49d2-ae56-80ae3a857f19" providerId="ADAL" clId="{A2810F18-0568-46FC-A536-B2E59CA4EFE4}" dt="2025-07-01T02:13:00.784" v="898" actId="1076"/>
        <pc:sldMkLst>
          <pc:docMk/>
          <pc:sldMk cId="1180604767" sldId="292"/>
        </pc:sldMkLst>
        <pc:spChg chg="add mod">
          <ac:chgData name="井窪　香" userId="1844898d-ff81-49d2-ae56-80ae3a857f19" providerId="ADAL" clId="{A2810F18-0568-46FC-A536-B2E59CA4EFE4}" dt="2025-07-01T02:13:00.784" v="898" actId="1076"/>
          <ac:spMkLst>
            <pc:docMk/>
            <pc:sldMk cId="1180604767" sldId="292"/>
            <ac:spMk id="3" creationId="{C6ABD79F-6E27-67DA-84B2-F08BB6B2517F}"/>
          </ac:spMkLst>
        </pc:spChg>
      </pc:sldChg>
      <pc:sldChg chg="add ord">
        <pc:chgData name="井窪　香" userId="1844898d-ff81-49d2-ae56-80ae3a857f19" providerId="ADAL" clId="{A2810F18-0568-46FC-A536-B2E59CA4EFE4}" dt="2025-07-01T00:40:09.265" v="707"/>
        <pc:sldMkLst>
          <pc:docMk/>
          <pc:sldMk cId="2831359576" sldId="293"/>
        </pc:sldMkLst>
      </pc:sldChg>
      <pc:sldChg chg="modSp add mod">
        <pc:chgData name="井窪　香" userId="1844898d-ff81-49d2-ae56-80ae3a857f19" providerId="ADAL" clId="{A2810F18-0568-46FC-A536-B2E59CA4EFE4}" dt="2025-07-01T00:42:29.097" v="719" actId="20577"/>
        <pc:sldMkLst>
          <pc:docMk/>
          <pc:sldMk cId="2765682192" sldId="294"/>
        </pc:sldMkLst>
        <pc:spChg chg="mod">
          <ac:chgData name="井窪　香" userId="1844898d-ff81-49d2-ae56-80ae3a857f19" providerId="ADAL" clId="{A2810F18-0568-46FC-A536-B2E59CA4EFE4}" dt="2025-07-01T00:42:29.097" v="719" actId="20577"/>
          <ac:spMkLst>
            <pc:docMk/>
            <pc:sldMk cId="2765682192" sldId="294"/>
            <ac:spMk id="2" creationId="{9F6D0413-1E88-3B2F-897A-B9A7A51FF554}"/>
          </ac:spMkLst>
        </pc:spChg>
      </pc:sldChg>
      <pc:sldChg chg="modSp add mod">
        <pc:chgData name="井窪　香" userId="1844898d-ff81-49d2-ae56-80ae3a857f19" providerId="ADAL" clId="{A2810F18-0568-46FC-A536-B2E59CA4EFE4}" dt="2025-07-01T00:42:44.786" v="730" actId="20577"/>
        <pc:sldMkLst>
          <pc:docMk/>
          <pc:sldMk cId="897091465" sldId="295"/>
        </pc:sldMkLst>
        <pc:spChg chg="mod">
          <ac:chgData name="井窪　香" userId="1844898d-ff81-49d2-ae56-80ae3a857f19" providerId="ADAL" clId="{A2810F18-0568-46FC-A536-B2E59CA4EFE4}" dt="2025-07-01T00:42:44.786" v="730" actId="20577"/>
          <ac:spMkLst>
            <pc:docMk/>
            <pc:sldMk cId="897091465" sldId="295"/>
            <ac:spMk id="2" creationId="{472D76D7-4547-8A62-D12D-D872AE4326F8}"/>
          </ac:spMkLst>
        </pc:spChg>
      </pc:sldChg>
      <pc:sldChg chg="addSp delSp modSp add mod delAnim modAnim">
        <pc:chgData name="井窪　香" userId="1844898d-ff81-49d2-ae56-80ae3a857f19" providerId="ADAL" clId="{A2810F18-0568-46FC-A536-B2E59CA4EFE4}" dt="2025-07-01T01:13:55.283" v="882"/>
        <pc:sldMkLst>
          <pc:docMk/>
          <pc:sldMk cId="2553222356" sldId="296"/>
        </pc:sldMkLst>
        <pc:spChg chg="add del mod">
          <ac:chgData name="井窪　香" userId="1844898d-ff81-49d2-ae56-80ae3a857f19" providerId="ADAL" clId="{A2810F18-0568-46FC-A536-B2E59CA4EFE4}" dt="2025-07-01T00:46:29.238" v="758" actId="478"/>
          <ac:spMkLst>
            <pc:docMk/>
            <pc:sldMk cId="2553222356" sldId="296"/>
            <ac:spMk id="3" creationId="{5CE46CCA-29D9-1110-0BEC-1E381D32D2E9}"/>
          </ac:spMkLst>
        </pc:spChg>
        <pc:spChg chg="add del mod">
          <ac:chgData name="井窪　香" userId="1844898d-ff81-49d2-ae56-80ae3a857f19" providerId="ADAL" clId="{A2810F18-0568-46FC-A536-B2E59CA4EFE4}" dt="2025-07-01T00:46:29.785" v="759" actId="478"/>
          <ac:spMkLst>
            <pc:docMk/>
            <pc:sldMk cId="2553222356" sldId="296"/>
            <ac:spMk id="16" creationId="{3912BF61-2C9C-D5B6-8771-8BB5536AF0A2}"/>
          </ac:spMkLst>
        </pc:spChg>
        <pc:spChg chg="add del mod">
          <ac:chgData name="井窪　香" userId="1844898d-ff81-49d2-ae56-80ae3a857f19" providerId="ADAL" clId="{A2810F18-0568-46FC-A536-B2E59CA4EFE4}" dt="2025-07-01T00:46:31.656" v="760" actId="478"/>
          <ac:spMkLst>
            <pc:docMk/>
            <pc:sldMk cId="2553222356" sldId="296"/>
            <ac:spMk id="17" creationId="{8786CAD6-B558-FDBA-688D-A7E58AAD0C71}"/>
          </ac:spMkLst>
        </pc:spChg>
        <pc:picChg chg="mod modCrop">
          <ac:chgData name="井窪　香" userId="1844898d-ff81-49d2-ae56-80ae3a857f19" providerId="ADAL" clId="{A2810F18-0568-46FC-A536-B2E59CA4EFE4}" dt="2025-07-01T00:44:55.502" v="748" actId="1076"/>
          <ac:picMkLst>
            <pc:docMk/>
            <pc:sldMk cId="2553222356" sldId="296"/>
            <ac:picMk id="5" creationId="{CDF5160E-0002-DDA4-102A-29E9437332EA}"/>
          </ac:picMkLst>
        </pc:picChg>
        <pc:picChg chg="del">
          <ac:chgData name="井窪　香" userId="1844898d-ff81-49d2-ae56-80ae3a857f19" providerId="ADAL" clId="{A2810F18-0568-46FC-A536-B2E59CA4EFE4}" dt="2025-07-01T00:44:12.490" v="739" actId="478"/>
          <ac:picMkLst>
            <pc:docMk/>
            <pc:sldMk cId="2553222356" sldId="296"/>
            <ac:picMk id="8" creationId="{E6E8AC88-0D69-9006-EC50-EB4323863B97}"/>
          </ac:picMkLst>
        </pc:picChg>
        <pc:picChg chg="del">
          <ac:chgData name="井窪　香" userId="1844898d-ff81-49d2-ae56-80ae3a857f19" providerId="ADAL" clId="{A2810F18-0568-46FC-A536-B2E59CA4EFE4}" dt="2025-07-01T00:44:11.816" v="738" actId="478"/>
          <ac:picMkLst>
            <pc:docMk/>
            <pc:sldMk cId="2553222356" sldId="296"/>
            <ac:picMk id="9" creationId="{386F8B0E-2971-D42B-ACD1-71BF15A4883B}"/>
          </ac:picMkLst>
        </pc:picChg>
        <pc:picChg chg="del">
          <ac:chgData name="井窪　香" userId="1844898d-ff81-49d2-ae56-80ae3a857f19" providerId="ADAL" clId="{A2810F18-0568-46FC-A536-B2E59CA4EFE4}" dt="2025-07-01T00:44:11.022" v="737" actId="478"/>
          <ac:picMkLst>
            <pc:docMk/>
            <pc:sldMk cId="2553222356" sldId="296"/>
            <ac:picMk id="11" creationId="{7EBA7441-79B0-6417-8E5D-9B02AEC35809}"/>
          </ac:picMkLst>
        </pc:picChg>
      </pc:sldChg>
      <pc:sldChg chg="add del">
        <pc:chgData name="井窪　香" userId="1844898d-ff81-49d2-ae56-80ae3a857f19" providerId="ADAL" clId="{A2810F18-0568-46FC-A536-B2E59CA4EFE4}" dt="2025-07-01T01:14:12.742" v="884" actId="2696"/>
        <pc:sldMkLst>
          <pc:docMk/>
          <pc:sldMk cId="2559126723" sldId="297"/>
        </pc:sldMkLst>
      </pc:sldChg>
      <pc:sldChg chg="add ord">
        <pc:chgData name="井窪　香" userId="1844898d-ff81-49d2-ae56-80ae3a857f19" providerId="ADAL" clId="{A2810F18-0568-46FC-A536-B2E59CA4EFE4}" dt="2025-07-01T00:59:37.119" v="822"/>
        <pc:sldMkLst>
          <pc:docMk/>
          <pc:sldMk cId="2065559893" sldId="298"/>
        </pc:sldMkLst>
      </pc:sldChg>
      <pc:sldChg chg="modSp add mod ord">
        <pc:chgData name="井窪　香" userId="1844898d-ff81-49d2-ae56-80ae3a857f19" providerId="ADAL" clId="{A2810F18-0568-46FC-A536-B2E59CA4EFE4}" dt="2025-07-01T02:13:53.900" v="918" actId="20577"/>
        <pc:sldMkLst>
          <pc:docMk/>
          <pc:sldMk cId="1283655152" sldId="299"/>
        </pc:sldMkLst>
        <pc:spChg chg="mod">
          <ac:chgData name="井窪　香" userId="1844898d-ff81-49d2-ae56-80ae3a857f19" providerId="ADAL" clId="{A2810F18-0568-46FC-A536-B2E59CA4EFE4}" dt="2025-07-01T02:13:53.900" v="918" actId="20577"/>
          <ac:spMkLst>
            <pc:docMk/>
            <pc:sldMk cId="1283655152" sldId="299"/>
            <ac:spMk id="2" creationId="{0F85149A-363F-BB0F-0F8E-FE91C1535FC4}"/>
          </ac:spMkLst>
        </pc:spChg>
      </pc:sldChg>
      <pc:sldChg chg="add del ord">
        <pc:chgData name="井窪　香" userId="1844898d-ff81-49d2-ae56-80ae3a857f19" providerId="ADAL" clId="{A2810F18-0568-46FC-A536-B2E59CA4EFE4}" dt="2025-07-01T01:18:39.961" v="890" actId="2696"/>
        <pc:sldMkLst>
          <pc:docMk/>
          <pc:sldMk cId="1577540259" sldId="300"/>
        </pc:sldMkLst>
      </pc:sldChg>
      <pc:sldChg chg="add del">
        <pc:chgData name="井窪　香" userId="1844898d-ff81-49d2-ae56-80ae3a857f19" providerId="ADAL" clId="{A2810F18-0568-46FC-A536-B2E59CA4EFE4}" dt="2025-07-01T01:18:46.829" v="891" actId="2696"/>
        <pc:sldMkLst>
          <pc:docMk/>
          <pc:sldMk cId="713072554" sldId="301"/>
        </pc:sldMkLst>
      </pc:sldChg>
      <pc:sldChg chg="add">
        <pc:chgData name="井窪　香" userId="1844898d-ff81-49d2-ae56-80ae3a857f19" providerId="ADAL" clId="{A2810F18-0568-46FC-A536-B2E59CA4EFE4}" dt="2025-07-01T01:14:09.624" v="883" actId="2890"/>
        <pc:sldMkLst>
          <pc:docMk/>
          <pc:sldMk cId="1865553729" sldId="302"/>
        </pc:sldMkLst>
      </pc:sldChg>
      <pc:sldChg chg="add del">
        <pc:chgData name="井窪　香" userId="1844898d-ff81-49d2-ae56-80ae3a857f19" providerId="ADAL" clId="{A2810F18-0568-46FC-A536-B2E59CA4EFE4}" dt="2025-07-01T02:13:28.069" v="900" actId="2696"/>
        <pc:sldMkLst>
          <pc:docMk/>
          <pc:sldMk cId="4275253065" sldId="303"/>
        </pc:sldMkLst>
      </pc:sldChg>
      <pc:sldChg chg="add ord">
        <pc:chgData name="井窪　香" userId="1844898d-ff81-49d2-ae56-80ae3a857f19" providerId="ADAL" clId="{A2810F18-0568-46FC-A536-B2E59CA4EFE4}" dt="2025-07-01T01:18:34.516" v="889"/>
        <pc:sldMkLst>
          <pc:docMk/>
          <pc:sldMk cId="944115031" sldId="304"/>
        </pc:sldMkLst>
      </pc:sldChg>
      <pc:sldChg chg="add">
        <pc:chgData name="井窪　香" userId="1844898d-ff81-49d2-ae56-80ae3a857f19" providerId="ADAL" clId="{A2810F18-0568-46FC-A536-B2E59CA4EFE4}" dt="2025-07-01T01:18:50.438" v="892" actId="2890"/>
        <pc:sldMkLst>
          <pc:docMk/>
          <pc:sldMk cId="1274896113" sldId="305"/>
        </pc:sldMkLst>
      </pc:sldChg>
      <pc:sldChg chg="add">
        <pc:chgData name="井窪　香" userId="1844898d-ff81-49d2-ae56-80ae3a857f19" providerId="ADAL" clId="{A2810F18-0568-46FC-A536-B2E59CA4EFE4}" dt="2025-07-01T01:19:28.873" v="893" actId="2890"/>
        <pc:sldMkLst>
          <pc:docMk/>
          <pc:sldMk cId="1269168849" sldId="306"/>
        </pc:sldMkLst>
      </pc:sldChg>
      <pc:sldChg chg="add">
        <pc:chgData name="井窪　香" userId="1844898d-ff81-49d2-ae56-80ae3a857f19" providerId="ADAL" clId="{A2810F18-0568-46FC-A536-B2E59CA4EFE4}" dt="2025-07-01T02:13:21.522" v="899" actId="2890"/>
        <pc:sldMkLst>
          <pc:docMk/>
          <pc:sldMk cId="3689159303" sldId="307"/>
        </pc:sldMkLst>
      </pc:sldChg>
      <pc:sldChg chg="add modAnim">
        <pc:chgData name="井窪　香" userId="1844898d-ff81-49d2-ae56-80ae3a857f19" providerId="ADAL" clId="{A2810F18-0568-46FC-A536-B2E59CA4EFE4}" dt="2025-07-01T02:43:10.712" v="972"/>
        <pc:sldMkLst>
          <pc:docMk/>
          <pc:sldMk cId="3102878585" sldId="308"/>
        </pc:sldMkLst>
      </pc:sldChg>
      <pc:sldChg chg="add">
        <pc:chgData name="井窪　香" userId="1844898d-ff81-49d2-ae56-80ae3a857f19" providerId="ADAL" clId="{A2810F18-0568-46FC-A536-B2E59CA4EFE4}" dt="2025-07-01T02:40:30.008" v="962" actId="2890"/>
        <pc:sldMkLst>
          <pc:docMk/>
          <pc:sldMk cId="2183840223" sldId="309"/>
        </pc:sldMkLst>
      </pc:sldChg>
      <pc:sldChg chg="add modAnim">
        <pc:chgData name="井窪　香" userId="1844898d-ff81-49d2-ae56-80ae3a857f19" providerId="ADAL" clId="{A2810F18-0568-46FC-A536-B2E59CA4EFE4}" dt="2025-07-01T02:43:20.803" v="974"/>
        <pc:sldMkLst>
          <pc:docMk/>
          <pc:sldMk cId="1266227627" sldId="310"/>
        </pc:sldMkLst>
      </pc:sldChg>
    </pc:docChg>
  </pc:docChgLst>
  <pc:docChgLst>
    <pc:chgData name="井窪　香" userId="S::t0450025@kita9.ed.jp::1844898d-ff81-49d2-ae56-80ae3a857f19" providerId="AD" clId="Web-{95A58C59-7AB2-2087-5223-453BF418E962}"/>
    <pc:docChg chg="modSld">
      <pc:chgData name="井窪　香" userId="S::t0450025@kita9.ed.jp::1844898d-ff81-49d2-ae56-80ae3a857f19" providerId="AD" clId="Web-{95A58C59-7AB2-2087-5223-453BF418E962}" dt="2025-06-27T07:56:01.281" v="5" actId="20577"/>
      <pc:docMkLst>
        <pc:docMk/>
      </pc:docMkLst>
      <pc:sldChg chg="modSp">
        <pc:chgData name="井窪　香" userId="S::t0450025@kita9.ed.jp::1844898d-ff81-49d2-ae56-80ae3a857f19" providerId="AD" clId="Web-{95A58C59-7AB2-2087-5223-453BF418E962}" dt="2025-06-27T07:55:09.592" v="1" actId="20577"/>
        <pc:sldMkLst>
          <pc:docMk/>
          <pc:sldMk cId="2403040006" sldId="256"/>
        </pc:sldMkLst>
        <pc:spChg chg="mod">
          <ac:chgData name="井窪　香" userId="S::t0450025@kita9.ed.jp::1844898d-ff81-49d2-ae56-80ae3a857f19" providerId="AD" clId="Web-{95A58C59-7AB2-2087-5223-453BF418E962}" dt="2025-06-27T07:55:09.592" v="1" actId="20577"/>
          <ac:spMkLst>
            <pc:docMk/>
            <pc:sldMk cId="2403040006" sldId="256"/>
            <ac:spMk id="3" creationId="{0E29D3B3-058E-17D3-1934-ED43E5AA2B2E}"/>
          </ac:spMkLst>
        </pc:spChg>
      </pc:sldChg>
      <pc:sldChg chg="modSp">
        <pc:chgData name="井窪　香" userId="S::t0450025@kita9.ed.jp::1844898d-ff81-49d2-ae56-80ae3a857f19" providerId="AD" clId="Web-{95A58C59-7AB2-2087-5223-453BF418E962}" dt="2025-06-27T07:56:01.281" v="5" actId="20577"/>
        <pc:sldMkLst>
          <pc:docMk/>
          <pc:sldMk cId="1663400882" sldId="257"/>
        </pc:sldMkLst>
        <pc:spChg chg="mod">
          <ac:chgData name="井窪　香" userId="S::t0450025@kita9.ed.jp::1844898d-ff81-49d2-ae56-80ae3a857f19" providerId="AD" clId="Web-{95A58C59-7AB2-2087-5223-453BF418E962}" dt="2025-06-27T07:56:01.281" v="5" actId="20577"/>
          <ac:spMkLst>
            <pc:docMk/>
            <pc:sldMk cId="1663400882" sldId="257"/>
            <ac:spMk id="2" creationId="{A106D37E-7FC5-DF43-D26A-0C20EE9CB977}"/>
          </ac:spMkLst>
        </pc:spChg>
      </pc:sldChg>
    </pc:docChg>
  </pc:docChgLst>
  <pc:docChgLst>
    <pc:chgData name="井窪　香" userId="1844898d-ff81-49d2-ae56-80ae3a857f19" providerId="ADAL" clId="{8D86742D-3D92-4092-A977-64B19FDCCCDD}"/>
    <pc:docChg chg="custSel addSld modSld">
      <pc:chgData name="井窪　香" userId="1844898d-ff81-49d2-ae56-80ae3a857f19" providerId="ADAL" clId="{8D86742D-3D92-4092-A977-64B19FDCCCDD}" dt="2025-06-27T06:47:40.317" v="319" actId="255"/>
      <pc:docMkLst>
        <pc:docMk/>
      </pc:docMkLst>
      <pc:sldChg chg="addSp modSp mod modAnim">
        <pc:chgData name="井窪　香" userId="1844898d-ff81-49d2-ae56-80ae3a857f19" providerId="ADAL" clId="{8D86742D-3D92-4092-A977-64B19FDCCCDD}" dt="2025-06-27T06:43:56.879" v="292" actId="113"/>
        <pc:sldMkLst>
          <pc:docMk/>
          <pc:sldMk cId="2403040006" sldId="256"/>
        </pc:sldMkLst>
        <pc:spChg chg="mod">
          <ac:chgData name="井窪　香" userId="1844898d-ff81-49d2-ae56-80ae3a857f19" providerId="ADAL" clId="{8D86742D-3D92-4092-A977-64B19FDCCCDD}" dt="2025-06-27T06:43:52.659" v="291" actId="113"/>
          <ac:spMkLst>
            <pc:docMk/>
            <pc:sldMk cId="2403040006" sldId="256"/>
            <ac:spMk id="2" creationId="{AAA2164F-81B2-B1EF-17CB-C9E8B48E0351}"/>
          </ac:spMkLst>
        </pc:spChg>
        <pc:spChg chg="mod">
          <ac:chgData name="井窪　香" userId="1844898d-ff81-49d2-ae56-80ae3a857f19" providerId="ADAL" clId="{8D86742D-3D92-4092-A977-64B19FDCCCDD}" dt="2025-06-27T06:43:56.879" v="292" actId="113"/>
          <ac:spMkLst>
            <pc:docMk/>
            <pc:sldMk cId="2403040006" sldId="256"/>
            <ac:spMk id="3" creationId="{0E29D3B3-058E-17D3-1934-ED43E5AA2B2E}"/>
          </ac:spMkLst>
        </pc:spChg>
        <pc:picChg chg="add mod">
          <ac:chgData name="井窪　香" userId="1844898d-ff81-49d2-ae56-80ae3a857f19" providerId="ADAL" clId="{8D86742D-3D92-4092-A977-64B19FDCCCDD}" dt="2025-06-27T02:54:26.685" v="140" actId="1076"/>
          <ac:picMkLst>
            <pc:docMk/>
            <pc:sldMk cId="2403040006" sldId="256"/>
            <ac:picMk id="4" creationId="{2C7A3B19-EA31-D3E8-B9B7-850223332184}"/>
          </ac:picMkLst>
        </pc:picChg>
      </pc:sldChg>
      <pc:sldChg chg="modSp mod modTransition">
        <pc:chgData name="井窪　香" userId="1844898d-ff81-49d2-ae56-80ae3a857f19" providerId="ADAL" clId="{8D86742D-3D92-4092-A977-64B19FDCCCDD}" dt="2025-06-27T06:44:02.941" v="293" actId="113"/>
        <pc:sldMkLst>
          <pc:docMk/>
          <pc:sldMk cId="1663400882" sldId="257"/>
        </pc:sldMkLst>
        <pc:spChg chg="mod">
          <ac:chgData name="井窪　香" userId="1844898d-ff81-49d2-ae56-80ae3a857f19" providerId="ADAL" clId="{8D86742D-3D92-4092-A977-64B19FDCCCDD}" dt="2025-06-27T06:44:02.941" v="293" actId="113"/>
          <ac:spMkLst>
            <pc:docMk/>
            <pc:sldMk cId="1663400882" sldId="257"/>
            <ac:spMk id="2" creationId="{A106D37E-7FC5-DF43-D26A-0C20EE9CB977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5:15.609" v="303" actId="113"/>
        <pc:sldMkLst>
          <pc:docMk/>
          <pc:sldMk cId="2358164416" sldId="259"/>
        </pc:sldMkLst>
        <pc:spChg chg="mod">
          <ac:chgData name="井窪　香" userId="1844898d-ff81-49d2-ae56-80ae3a857f19" providerId="ADAL" clId="{8D86742D-3D92-4092-A977-64B19FDCCCDD}" dt="2025-06-27T06:45:15.609" v="303" actId="113"/>
          <ac:spMkLst>
            <pc:docMk/>
            <pc:sldMk cId="2358164416" sldId="259"/>
            <ac:spMk id="2" creationId="{EF7B1EAD-ACD2-4898-85FD-5D3DEC289CA6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4:26.845" v="296" actId="113"/>
        <pc:sldMkLst>
          <pc:docMk/>
          <pc:sldMk cId="2485600748" sldId="260"/>
        </pc:sldMkLst>
      </pc:sldChg>
      <pc:sldChg chg="modSp mod modTransition">
        <pc:chgData name="井窪　香" userId="1844898d-ff81-49d2-ae56-80ae3a857f19" providerId="ADAL" clId="{8D86742D-3D92-4092-A977-64B19FDCCCDD}" dt="2025-06-27T06:45:11.130" v="302" actId="113"/>
        <pc:sldMkLst>
          <pc:docMk/>
          <pc:sldMk cId="1487340819" sldId="261"/>
        </pc:sldMkLst>
        <pc:spChg chg="mod">
          <ac:chgData name="井窪　香" userId="1844898d-ff81-49d2-ae56-80ae3a857f19" providerId="ADAL" clId="{8D86742D-3D92-4092-A977-64B19FDCCCDD}" dt="2025-06-27T06:45:11.130" v="302" actId="113"/>
          <ac:spMkLst>
            <pc:docMk/>
            <pc:sldMk cId="1487340819" sldId="261"/>
            <ac:spMk id="2" creationId="{BCF17689-7D7F-B24D-0007-18BD797FB4EE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4:45.270" v="299" actId="113"/>
        <pc:sldMkLst>
          <pc:docMk/>
          <pc:sldMk cId="1684705278" sldId="262"/>
        </pc:sldMkLst>
      </pc:sldChg>
      <pc:sldChg chg="addSp modSp mod modTransition modAnim">
        <pc:chgData name="井窪　香" userId="1844898d-ff81-49d2-ae56-80ae3a857f19" providerId="ADAL" clId="{8D86742D-3D92-4092-A977-64B19FDCCCDD}" dt="2025-06-27T06:44:10.958" v="294" actId="113"/>
        <pc:sldMkLst>
          <pc:docMk/>
          <pc:sldMk cId="3199527718" sldId="263"/>
        </pc:sldMkLst>
      </pc:sldChg>
      <pc:sldChg chg="modSp mod modTransition">
        <pc:chgData name="井窪　香" userId="1844898d-ff81-49d2-ae56-80ae3a857f19" providerId="ADAL" clId="{8D86742D-3D92-4092-A977-64B19FDCCCDD}" dt="2025-06-27T06:44:32.139" v="297" actId="113"/>
        <pc:sldMkLst>
          <pc:docMk/>
          <pc:sldMk cId="690156143" sldId="264"/>
        </pc:sldMkLst>
        <pc:spChg chg="mod">
          <ac:chgData name="井窪　香" userId="1844898d-ff81-49d2-ae56-80ae3a857f19" providerId="ADAL" clId="{8D86742D-3D92-4092-A977-64B19FDCCCDD}" dt="2025-06-27T06:44:32.139" v="297" actId="113"/>
          <ac:spMkLst>
            <pc:docMk/>
            <pc:sldMk cId="690156143" sldId="264"/>
            <ac:spMk id="2" creationId="{C6ECEF5C-5539-E2E5-138D-2B6588238907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5:06.096" v="301" actId="113"/>
        <pc:sldMkLst>
          <pc:docMk/>
          <pc:sldMk cId="1731758546" sldId="265"/>
        </pc:sldMkLst>
      </pc:sldChg>
      <pc:sldChg chg="modSp mod modTransition">
        <pc:chgData name="井窪　香" userId="1844898d-ff81-49d2-ae56-80ae3a857f19" providerId="ADAL" clId="{8D86742D-3D92-4092-A977-64B19FDCCCDD}" dt="2025-06-27T06:44:38.670" v="298" actId="113"/>
        <pc:sldMkLst>
          <pc:docMk/>
          <pc:sldMk cId="2858166323" sldId="266"/>
        </pc:sldMkLst>
      </pc:sldChg>
      <pc:sldChg chg="modSp mod modTransition">
        <pc:chgData name="井窪　香" userId="1844898d-ff81-49d2-ae56-80ae3a857f19" providerId="ADAL" clId="{8D86742D-3D92-4092-A977-64B19FDCCCDD}" dt="2025-06-27T06:45:55.877" v="307" actId="1076"/>
        <pc:sldMkLst>
          <pc:docMk/>
          <pc:sldMk cId="445844218" sldId="267"/>
        </pc:sldMkLst>
      </pc:sldChg>
      <pc:sldChg chg="modSp mod modTransition">
        <pc:chgData name="井窪　香" userId="1844898d-ff81-49d2-ae56-80ae3a857f19" providerId="ADAL" clId="{8D86742D-3D92-4092-A977-64B19FDCCCDD}" dt="2025-06-27T06:45:29.092" v="305" actId="1076"/>
        <pc:sldMkLst>
          <pc:docMk/>
          <pc:sldMk cId="977478396" sldId="268"/>
        </pc:sldMkLst>
      </pc:sldChg>
      <pc:sldChg chg="modSp mod modTransition">
        <pc:chgData name="井窪　香" userId="1844898d-ff81-49d2-ae56-80ae3a857f19" providerId="ADAL" clId="{8D86742D-3D92-4092-A977-64B19FDCCCDD}" dt="2025-06-27T06:46:04.765" v="308" actId="113"/>
        <pc:sldMkLst>
          <pc:docMk/>
          <pc:sldMk cId="3957120577" sldId="269"/>
        </pc:sldMkLst>
        <pc:spChg chg="mod">
          <ac:chgData name="井窪　香" userId="1844898d-ff81-49d2-ae56-80ae3a857f19" providerId="ADAL" clId="{8D86742D-3D92-4092-A977-64B19FDCCCDD}" dt="2025-06-27T06:46:04.765" v="308" actId="113"/>
          <ac:spMkLst>
            <pc:docMk/>
            <pc:sldMk cId="3957120577" sldId="269"/>
            <ac:spMk id="2" creationId="{7836182E-DC4D-C919-0DE7-1E6311428C23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41.772" v="313" actId="1076"/>
        <pc:sldMkLst>
          <pc:docMk/>
          <pc:sldMk cId="554206632" sldId="270"/>
        </pc:sldMkLst>
      </pc:sldChg>
      <pc:sldChg chg="modSp mod modTransition">
        <pc:chgData name="井窪　香" userId="1844898d-ff81-49d2-ae56-80ae3a857f19" providerId="ADAL" clId="{8D86742D-3D92-4092-A977-64B19FDCCCDD}" dt="2025-06-27T06:46:24.197" v="310" actId="113"/>
        <pc:sldMkLst>
          <pc:docMk/>
          <pc:sldMk cId="2483927503" sldId="271"/>
        </pc:sldMkLst>
      </pc:sldChg>
      <pc:sldChg chg="modSp mod modTransition">
        <pc:chgData name="井窪　香" userId="1844898d-ff81-49d2-ae56-80ae3a857f19" providerId="ADAL" clId="{8D86742D-3D92-4092-A977-64B19FDCCCDD}" dt="2025-06-27T06:46:14.606" v="309" actId="113"/>
        <pc:sldMkLst>
          <pc:docMk/>
          <pc:sldMk cId="3399376361" sldId="272"/>
        </pc:sldMkLst>
      </pc:sldChg>
      <pc:sldChg chg="modSp mod modTransition">
        <pc:chgData name="井窪　香" userId="1844898d-ff81-49d2-ae56-80ae3a857f19" providerId="ADAL" clId="{8D86742D-3D92-4092-A977-64B19FDCCCDD}" dt="2025-06-27T06:46:30.507" v="311" actId="113"/>
        <pc:sldMkLst>
          <pc:docMk/>
          <pc:sldMk cId="963247420" sldId="273"/>
        </pc:sldMkLst>
      </pc:sldChg>
      <pc:sldChg chg="addSp modSp mod modTransition modAnim">
        <pc:chgData name="井窪　香" userId="1844898d-ff81-49d2-ae56-80ae3a857f19" providerId="ADAL" clId="{8D86742D-3D92-4092-A977-64B19FDCCCDD}" dt="2025-06-27T06:44:19.831" v="295" actId="113"/>
        <pc:sldMkLst>
          <pc:docMk/>
          <pc:sldMk cId="4242124048" sldId="274"/>
        </pc:sldMkLst>
        <pc:spChg chg="mod">
          <ac:chgData name="井窪　香" userId="1844898d-ff81-49d2-ae56-80ae3a857f19" providerId="ADAL" clId="{8D86742D-3D92-4092-A977-64B19FDCCCDD}" dt="2025-06-27T06:44:19.831" v="295" actId="113"/>
          <ac:spMkLst>
            <pc:docMk/>
            <pc:sldMk cId="4242124048" sldId="274"/>
            <ac:spMk id="2" creationId="{9092C46F-DA36-D25E-12B7-5F235D8AF568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6:57.178" v="314" actId="113"/>
        <pc:sldMkLst>
          <pc:docMk/>
          <pc:sldMk cId="3849881753" sldId="275"/>
        </pc:sldMkLst>
      </pc:sldChg>
      <pc:sldChg chg="modSp mod modTransition">
        <pc:chgData name="井窪　香" userId="1844898d-ff81-49d2-ae56-80ae3a857f19" providerId="ADAL" clId="{8D86742D-3D92-4092-A977-64B19FDCCCDD}" dt="2025-06-27T06:47:03.952" v="315" actId="113"/>
        <pc:sldMkLst>
          <pc:docMk/>
          <pc:sldMk cId="400685272" sldId="276"/>
        </pc:sldMkLst>
        <pc:spChg chg="mod">
          <ac:chgData name="井窪　香" userId="1844898d-ff81-49d2-ae56-80ae3a857f19" providerId="ADAL" clId="{8D86742D-3D92-4092-A977-64B19FDCCCDD}" dt="2025-06-27T06:47:03.952" v="315" actId="113"/>
          <ac:spMkLst>
            <pc:docMk/>
            <pc:sldMk cId="400685272" sldId="276"/>
            <ac:spMk id="2" creationId="{267F208B-A6FD-D8F7-59B7-3339391AD987}"/>
          </ac:spMkLst>
        </pc:spChg>
      </pc:sldChg>
      <pc:sldChg chg="modSp mod modTransition">
        <pc:chgData name="井窪　香" userId="1844898d-ff81-49d2-ae56-80ae3a857f19" providerId="ADAL" clId="{8D86742D-3D92-4092-A977-64B19FDCCCDD}" dt="2025-06-27T06:47:40.317" v="319" actId="255"/>
        <pc:sldMkLst>
          <pc:docMk/>
          <pc:sldMk cId="371868912" sldId="277"/>
        </pc:sldMkLst>
      </pc:sldChg>
      <pc:sldChg chg="addSp delSp modSp new mod">
        <pc:chgData name="井窪　香" userId="1844898d-ff81-49d2-ae56-80ae3a857f19" providerId="ADAL" clId="{8D86742D-3D92-4092-A977-64B19FDCCCDD}" dt="2025-06-27T06:10:51.738" v="190" actId="14100"/>
        <pc:sldMkLst>
          <pc:docMk/>
          <pc:sldMk cId="2081972894" sldId="278"/>
        </pc:sldMkLst>
        <pc:picChg chg="add mod">
          <ac:chgData name="井窪　香" userId="1844898d-ff81-49d2-ae56-80ae3a857f19" providerId="ADAL" clId="{8D86742D-3D92-4092-A977-64B19FDCCCDD}" dt="2025-06-27T06:10:51.738" v="190" actId="14100"/>
          <ac:picMkLst>
            <pc:docMk/>
            <pc:sldMk cId="2081972894" sldId="278"/>
            <ac:picMk id="3" creationId="{EAF7852B-4F54-A773-7233-D0C436ED5B75}"/>
          </ac:picMkLst>
        </pc:picChg>
      </pc:sldChg>
    </pc:docChg>
  </pc:docChgLst>
  <pc:docChgLst>
    <pc:chgData name="川越　有貴子" userId="S::t1051039@kita9.ed.jp::87b94588-4654-4423-ba87-12342ace5e07" providerId="AD" clId="Web-{6B89EEB8-0BBE-467F-9309-CCD958DFC733}"/>
    <pc:docChg chg="modSld">
      <pc:chgData name="川越　有貴子" userId="S::t1051039@kita9.ed.jp::87b94588-4654-4423-ba87-12342ace5e07" providerId="AD" clId="Web-{6B89EEB8-0BBE-467F-9309-CCD958DFC733}" dt="2025-06-26T02:19:49.128" v="0" actId="1076"/>
      <pc:docMkLst>
        <pc:docMk/>
      </pc:docMkLst>
      <pc:sldChg chg="modSp">
        <pc:chgData name="川越　有貴子" userId="S::t1051039@kita9.ed.jp::87b94588-4654-4423-ba87-12342ace5e07" providerId="AD" clId="Web-{6B89EEB8-0BBE-467F-9309-CCD958DFC733}" dt="2025-06-26T02:19:49.128" v="0" actId="1076"/>
        <pc:sldMkLst>
          <pc:docMk/>
          <pc:sldMk cId="1663400882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ADCD-BCA0-4B7F-8A3D-4B780BDF954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429FC-2449-4789-914D-2063AA9AE3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3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B6DE88-12F5-B278-25CA-1D6501CE8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2DA096-8873-8224-D294-78EA7676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B36057-DCB9-6A82-26B6-655FB94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766832-94E6-2D30-AAF3-5AF665BF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BE12AC-510E-3005-B33D-AE547704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0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06635-CD41-AF97-661A-12B96234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E2D729-103B-9340-C87A-18159C605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5CCF9-4A33-4F57-090A-F44570B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B3C7B4-7959-994A-9A53-F096344D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DD9297-9968-9658-82A1-F2A44849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76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2B22C9-7328-DD44-5C2E-AEA6003B3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D48CB4-5F57-B577-AFE3-2BA91EBF8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89F2BF-C371-0CC3-EE3F-F14592D3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487D32-50F2-C8A9-3A46-8D47922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F547B-6D5C-EACF-AAA6-C8F53B23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81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870120-B70A-B276-D66A-90BDD565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04E52C-3D71-AE69-E446-0215BF57F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9E743A-D934-5605-917E-EC6F160E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F3B8B6-B375-B108-468A-E2E7BD4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70439-022C-20FD-516D-9D220D43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95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5B0552-F6AA-408F-9F62-A47D72E3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A97385-0A5C-EFA8-238F-6B43BF3C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48A9D-7863-2A7B-3527-94034171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DBDED8-7FFB-F7D1-5DBF-CEA1AF37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372998-0B9A-7007-F39E-6474569A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62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B23B71-15EE-EF2E-CE22-AAD19012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7F3920-46FD-5DC6-9055-F65206E48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6D8EF0-2405-B49B-338C-EED1D3594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BB7E27-4A2B-A5DE-F18C-8650165E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C3EC3F-3ABB-EC51-ED2A-BEE01897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7C4E16-EC8C-F96F-0301-29C276FA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4423B-0832-7736-B469-24B1287D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BBC69E-ABDF-FEAC-2967-75E62F3B9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33E6A3-8300-D7EC-540A-0E8E1F559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CFE725-20BF-17BC-65F7-601CE5194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BB34C6-6717-5AB3-C94C-9F7343261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0B8348-234E-5C8C-8CA0-6CE99506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B8B175-30EC-FF51-07DA-6631EC99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C88819-CAD3-A05C-281D-97AA751E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4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57576-D460-56CB-B433-77F9CA8D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65F6EB-9443-9ABF-BF00-3B8CDC7C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E2D09A-ECC7-4947-73F8-8FF8BD2D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CCF96F-7E7D-5FF5-F829-4B191AE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77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481190-6DB7-9902-B08D-92E2D154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8C5BE0-AA36-CD45-074B-76292540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E0235C-2306-B6DC-E42F-7413CB5D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54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AFEDD-0B28-818F-027D-92DF77F0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5A41F6-DD08-8CCC-51BA-0FFAFB99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ABF373-08C2-C2BA-2B71-4ACD0944A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D5E422-14EB-4EB0-8BE9-E20305A7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17673D-8928-2C68-5E69-E11BD6B2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916C2E-1125-DF38-B9C0-B4C91216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3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1F3EA-2844-18B0-1979-912F8FE3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642547-066F-1091-D84F-D6F528425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DF4A6E-8908-2AE4-DF65-0F9B632A5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5D29F5-48D0-4FAA-4D48-DAA33465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CAED4D-F730-F576-11A5-4525106C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66BF6E-2B3F-F628-348A-B23E756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3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74CB2C9-6BF9-0775-85C7-B36FFB2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54C51F-CC9C-AE1D-720A-C1CD327A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EA24CA-055A-5869-B32A-A08459126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10A12-8276-4076-BFB3-95BB647818C9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C17E57-1198-B01F-49AD-A703078AB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0E020-56A4-CDAE-D7A2-9858DAE95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E046B-847C-4F4A-8124-EEBD780080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2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A2164F-81B2-B1EF-17CB-C9E8B48E0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kumimoji="1" lang="ja-JP" altLang="en-US" sz="7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たいかん　たいそう</a:t>
            </a:r>
            <a:r>
              <a:rPr lang="en-US" altLang="ja-JP" sz="7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</a:t>
            </a:r>
            <a:r>
              <a:rPr lang="ja-JP" altLang="en-US" sz="7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　　</a:t>
            </a:r>
            <a:r>
              <a:rPr lang="en-US" altLang="ja-JP" sz="7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</a:t>
            </a:r>
            <a:endParaRPr kumimoji="1" lang="ja-JP" altLang="en-US" sz="72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29D3B3-058E-17D3-1934-ED43E5AA2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Autofit/>
          </a:bodyPr>
          <a:lstStyle/>
          <a:p>
            <a:r>
              <a:rPr lang="ja-JP" altLang="en-US" sz="6000" b="1">
                <a:latin typeface="BIZ UDPゴシック" panose="020B0400000000000000" pitchFamily="50" charset="-128"/>
                <a:ea typeface="BIZ UDPゴシック"/>
              </a:rPr>
              <a:t>Level</a:t>
            </a:r>
            <a:r>
              <a:rPr kumimoji="1" lang="ja-JP" altLang="en-US" sz="6000" b="1">
                <a:latin typeface="BIZ UDPゴシック" panose="020B0400000000000000" pitchFamily="50" charset="-128"/>
                <a:ea typeface="BIZ UDPゴシック"/>
              </a:rPr>
              <a:t>　</a:t>
            </a:r>
            <a:r>
              <a:rPr lang="ja-JP" altLang="en-US" sz="6000" b="1">
                <a:latin typeface="BIZ UDPゴシック" panose="020B0400000000000000" pitchFamily="50" charset="-128"/>
                <a:ea typeface="BIZ UDPゴシック"/>
              </a:rPr>
              <a:t>２</a:t>
            </a:r>
            <a:endParaRPr kumimoji="1" lang="ja-JP" altLang="en-US" sz="6000" b="1">
              <a:latin typeface="BIZ UDPゴシック" panose="020B0400000000000000" pitchFamily="50" charset="-128"/>
              <a:ea typeface="BIZ UDPゴシック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どんぐりころころ">
            <a:hlinkClick r:id="" action="ppaction://media"/>
            <a:extLst>
              <a:ext uri="{FF2B5EF4-FFF2-40B4-BE49-F238E27FC236}">
                <a16:creationId xmlns:a16="http://schemas.microsoft.com/office/drawing/2014/main" id="{2C7A3B19-EA31-D3E8-B9B7-850223332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0226" y="54674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4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F17689-7D7F-B24D-0007-18BD797F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76" y="2960716"/>
            <a:ext cx="4559572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しゃがんで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ゆか　タッチ</a:t>
            </a:r>
            <a:endParaRPr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314F90-CB28-B321-2897-8A285F51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96" t="9691" r="8471"/>
          <a:stretch>
            <a:fillRect/>
          </a:stretch>
        </p:blipFill>
        <p:spPr>
          <a:xfrm>
            <a:off x="7540388" y="583926"/>
            <a:ext cx="3674546" cy="5475592"/>
          </a:xfrm>
          <a:prstGeom prst="rect">
            <a:avLst/>
          </a:prstGeom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A98CADDE-E6CB-5D6B-94F3-3235F8454716}"/>
              </a:ext>
            </a:extLst>
          </p:cNvPr>
          <p:cNvSpPr/>
          <p:nvPr/>
        </p:nvSpPr>
        <p:spPr>
          <a:xfrm rot="10800000">
            <a:off x="6489585" y="33618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34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F7B1EAD-ACD2-4898-85FD-5D3DEC28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960716"/>
            <a:ext cx="482898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ゆっくり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たつ</a:t>
            </a:r>
            <a:endParaRPr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B1CFDC-7774-2267-B060-35E3F7C87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27" t="18681" r="41314" b="63021"/>
          <a:stretch>
            <a:fillRect/>
          </a:stretch>
        </p:blipFill>
        <p:spPr>
          <a:xfrm>
            <a:off x="7072105" y="273022"/>
            <a:ext cx="2961584" cy="6097400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518E0F91-0DEF-EBEC-AC79-9919F71AA3A0}"/>
              </a:ext>
            </a:extLst>
          </p:cNvPr>
          <p:cNvSpPr/>
          <p:nvPr/>
        </p:nvSpPr>
        <p:spPr>
          <a:xfrm>
            <a:off x="6785070" y="202433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16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7A35C-45C5-2903-44E5-CF53EB9BB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3E9DDF-6372-0752-2E06-B12BF9D48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6A11143-BF9B-CCB6-A036-0A39CE81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76" y="2960716"/>
            <a:ext cx="4559572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しゃがんで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ゆか　タッチ</a:t>
            </a:r>
            <a:endParaRPr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4DE2B2-27E7-2D70-A5B7-5020B05B7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A83684-3417-127B-537C-FDE80D89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EE3ECD-98C7-D49A-DC6E-C71D3B9E2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05E9D6-8566-AEDE-EE07-40CAAFA51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922532C-885B-BF97-84B6-22508AC1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84BEA4-61F2-2D77-2FE2-64C913946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E7805C-D867-3631-BFB4-797C2CCA0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896" t="9691" r="8471"/>
          <a:stretch>
            <a:fillRect/>
          </a:stretch>
        </p:blipFill>
        <p:spPr>
          <a:xfrm>
            <a:off x="7540388" y="583926"/>
            <a:ext cx="3674546" cy="5475592"/>
          </a:xfrm>
          <a:prstGeom prst="rect">
            <a:avLst/>
          </a:prstGeom>
        </p:spPr>
      </p:pic>
      <p:sp>
        <p:nvSpPr>
          <p:cNvPr id="6" name="矢印: 上 5">
            <a:extLst>
              <a:ext uri="{FF2B5EF4-FFF2-40B4-BE49-F238E27FC236}">
                <a16:creationId xmlns:a16="http://schemas.microsoft.com/office/drawing/2014/main" id="{F43226CC-4F1A-DCF6-01AC-20148D04C739}"/>
              </a:ext>
            </a:extLst>
          </p:cNvPr>
          <p:cNvSpPr/>
          <p:nvPr/>
        </p:nvSpPr>
        <p:spPr>
          <a:xfrm rot="10800000">
            <a:off x="6489585" y="33618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5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E11DC-B09F-AC1C-DE21-6080C65B3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4667A9-AF61-6CE2-D111-B04DA5A94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F85149A-363F-BB0F-0F8E-FE91C153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960716"/>
            <a:ext cx="482898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ゆっくり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たつ</a:t>
            </a:r>
            <a:endParaRPr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BCF07-98E9-C903-05E0-88B09A1E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9A2821-86EF-9600-3643-8A00B2914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A69902-2CE7-F476-2C98-B7D0697D2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D75231-7611-C2F8-7496-9B4D87248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C271C23-9C06-E1CB-CEDA-D67A70A4B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EB25C-503A-E775-3D7A-F21E13CD3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7DDEA0-F14E-D5E8-CD95-418240D6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27" t="18681" r="41314" b="63021"/>
          <a:stretch>
            <a:fillRect/>
          </a:stretch>
        </p:blipFill>
        <p:spPr>
          <a:xfrm>
            <a:off x="7072105" y="273022"/>
            <a:ext cx="2961584" cy="6097400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9061D3C4-46C8-D7F1-1F8C-76F29A6856BE}"/>
              </a:ext>
            </a:extLst>
          </p:cNvPr>
          <p:cNvSpPr/>
          <p:nvPr/>
        </p:nvSpPr>
        <p:spPr>
          <a:xfrm>
            <a:off x="6785070" y="202433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5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36182E-DC4D-C919-0DE7-1E63114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960716"/>
            <a:ext cx="4590645" cy="2755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かたを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あげる⑦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さげる①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46566A-8994-1C9E-4F3F-415A6AEB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22" t="7139" b="53200"/>
          <a:stretch>
            <a:fillRect/>
          </a:stretch>
        </p:blipFill>
        <p:spPr>
          <a:xfrm rot="16531608">
            <a:off x="6251582" y="1291664"/>
            <a:ext cx="5263019" cy="43935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615817-3569-BD72-DDD4-20D27DF1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7" t="59262" b="8669"/>
          <a:stretch>
            <a:fillRect/>
          </a:stretch>
        </p:blipFill>
        <p:spPr>
          <a:xfrm rot="16531608">
            <a:off x="6162255" y="1355268"/>
            <a:ext cx="5480918" cy="40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395BF-5AA4-1E72-29A2-6AC6B5FA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292D6A-DC9B-0A9F-5BF4-43922946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E707AA-E8B7-AB20-67CE-3A3F9D15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960716"/>
            <a:ext cx="4590645" cy="2755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かたを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あげる⑦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さげる①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D0385-DBA3-C66C-6708-DA2BB45A8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8ACE8-393B-E13E-B028-DCA686487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24115-50D0-1330-358C-1A1AB2E5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C0C7E5-62B2-01C2-85D4-ECDE790DD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1C6B5F1-A68D-90AC-6C74-FAF72DCF1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23AEDE-9B44-6B02-5AC8-779B7494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8C9BA3-0C18-4109-8D94-F25102BD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22" t="7139" b="53200"/>
          <a:stretch>
            <a:fillRect/>
          </a:stretch>
        </p:blipFill>
        <p:spPr>
          <a:xfrm rot="16531608">
            <a:off x="6251582" y="1291664"/>
            <a:ext cx="5263019" cy="43935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10725A-EA0D-E804-DDF5-AD3A9F68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7" t="59262" b="8669"/>
          <a:stretch>
            <a:fillRect/>
          </a:stretch>
        </p:blipFill>
        <p:spPr>
          <a:xfrm rot="16531608">
            <a:off x="6162255" y="1355268"/>
            <a:ext cx="5480918" cy="40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EA1E4-8E65-0B99-A026-CBB86F47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838AC3-2B29-FB26-652A-2E6E2D966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4DB095-856B-196F-6596-EB844325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960716"/>
            <a:ext cx="4590645" cy="2755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かたを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あげる⑦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さげる①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E115FE-3AB7-DD7D-6985-50ABF8844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510D0A-D643-67CE-2F17-715702820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195F6E-2227-F866-F0BD-CCDCC3E0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21A94C-2476-EE17-8089-85CC454FD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E9D1E93-680F-88D8-078A-A3FA9D1C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BE44C-2219-F27F-7B86-136EFA9F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2FDC3B-CD29-A007-6566-C832977C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22" t="7139" b="53200"/>
          <a:stretch>
            <a:fillRect/>
          </a:stretch>
        </p:blipFill>
        <p:spPr>
          <a:xfrm rot="16531608">
            <a:off x="6251582" y="1291664"/>
            <a:ext cx="5263019" cy="43935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B682D-8568-C5D7-201E-6BA85FCA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7" t="59262" b="8669"/>
          <a:stretch>
            <a:fillRect/>
          </a:stretch>
        </p:blipFill>
        <p:spPr>
          <a:xfrm rot="16531608">
            <a:off x="6162255" y="1355268"/>
            <a:ext cx="5480918" cy="40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7F355-96D7-1B4E-3D25-FF46D79FE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C5AD5E-7E4E-251D-5FD0-DC27B8D5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ACF9CB-57B3-9DAF-9C91-8C0E2869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2960716"/>
            <a:ext cx="4590645" cy="27556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かたを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あげる⑦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さげる①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03E48-11B8-8205-1ECF-B64A9AD76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5E1591-E250-7763-B445-7C162AEF9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13F8F4-CC2C-6ABE-99A1-B1134704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C38FC-2443-8C7A-6E76-8DB2588D0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CFBEE-1ABB-1702-1F02-82C3B1C6B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437B0F-F593-5EF1-8E40-5E8B9919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71AFB0-231C-CF51-7755-45A9378C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22" t="7139" b="53200"/>
          <a:stretch>
            <a:fillRect/>
          </a:stretch>
        </p:blipFill>
        <p:spPr>
          <a:xfrm rot="16531608">
            <a:off x="6251582" y="1291664"/>
            <a:ext cx="5263019" cy="43935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10EA18-1BC4-52F6-2C21-05FA9908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7" t="59262" b="8669"/>
          <a:stretch>
            <a:fillRect/>
          </a:stretch>
        </p:blipFill>
        <p:spPr>
          <a:xfrm rot="16531608">
            <a:off x="6162255" y="1355268"/>
            <a:ext cx="5480918" cy="40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498A8-CDE7-F880-FE17-7EC7E1FD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9CAE978-D155-0826-0816-748AA38EB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F8E977-10BB-DE41-2658-EC3EFCBC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  <a:t>そのばで</a:t>
            </a:r>
            <a:b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lang="ja-JP" altLang="en-US" sz="5400" b="1" kern="1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2600E659-70CF-73DE-16BE-EC6E29861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33F6C8-E3A1-CB95-4615-57D6A221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F2E814-ECD2-AE66-5BF9-B2E1586CB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D34C9-0391-0F3E-31C9-A5C625457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0DE04169-4EBE-6E08-5071-F7CCE6ACA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FA1D275-ED61-2F5E-DACB-24492C20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5B4527-7F23-DFD4-94BC-B390FC6E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52" t="18918" r="51329" b="60652"/>
          <a:stretch>
            <a:fillRect/>
          </a:stretch>
        </p:blipFill>
        <p:spPr>
          <a:xfrm>
            <a:off x="7306448" y="156210"/>
            <a:ext cx="3123389" cy="6252754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1DD89273-80F6-C4BE-D0B3-234445907D7B}"/>
              </a:ext>
            </a:extLst>
          </p:cNvPr>
          <p:cNvSpPr/>
          <p:nvPr/>
        </p:nvSpPr>
        <p:spPr>
          <a:xfrm>
            <a:off x="6967256" y="38191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11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381E3-5446-A72C-14D3-AD88E34A0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7771C6D-EAB3-EED2-393F-7DE6E141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BFB7CE1-87E3-4E2B-77ED-8AB6238B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  <a:t>そのばで</a:t>
            </a:r>
            <a:b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lang="ja-JP" altLang="en-US" sz="5400" b="1" kern="1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3054A778-EE33-95F3-629A-B921D0433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38A36-3535-17EB-B0F5-9AF7BB18D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AF8651-D7AF-123D-A697-873847CEC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18A76-8972-FE02-84BA-67172952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82047A58-EC81-6D0B-B679-C43F1113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36C46230-BF64-A624-7EBA-48B802E9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B4671B-B209-2109-ECD8-EDD238F4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52" t="18918" r="51329" b="60652"/>
          <a:stretch>
            <a:fillRect/>
          </a:stretch>
        </p:blipFill>
        <p:spPr>
          <a:xfrm>
            <a:off x="7306448" y="156210"/>
            <a:ext cx="3123389" cy="6252754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5496676B-7A55-0550-6BA0-3677CBCBA74A}"/>
              </a:ext>
            </a:extLst>
          </p:cNvPr>
          <p:cNvSpPr/>
          <p:nvPr/>
        </p:nvSpPr>
        <p:spPr>
          <a:xfrm>
            <a:off x="6967256" y="38191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89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FE7A2-F356-567F-70D7-3F51CDB8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B94C234-E33C-B93D-561C-779E856E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5CED0B4-DBF4-24D9-A5BA-80319144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  <a:t>そのばで</a:t>
            </a:r>
            <a:b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lang="ja-JP" altLang="en-US" sz="5400" b="1" kern="1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82D2CE97-ECCB-079B-9CCC-9C4C4E05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C1387D-DB0A-F361-32A3-4F50CF880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585E29-1C82-C8E9-209C-4FD4F8C3A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D28FC5-7F72-8610-1269-4F883DF7B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7C990656-4859-158C-71F9-296FA38E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A2EDBEDF-B270-E6C0-2DFC-9F4800B1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F5160E-0002-DDA4-102A-29E94373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52" t="18918" r="51329" b="60652"/>
          <a:stretch>
            <a:fillRect/>
          </a:stretch>
        </p:blipFill>
        <p:spPr>
          <a:xfrm>
            <a:off x="7306448" y="156210"/>
            <a:ext cx="3123389" cy="6252754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23DE60A0-8F1B-28CB-9D9D-EE7C9ABD0241}"/>
              </a:ext>
            </a:extLst>
          </p:cNvPr>
          <p:cNvSpPr/>
          <p:nvPr/>
        </p:nvSpPr>
        <p:spPr>
          <a:xfrm>
            <a:off x="6967256" y="38191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2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7F208B-A6FD-D8F7-59B7-3339391A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60716"/>
            <a:ext cx="3128522" cy="2075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しずかに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58824F-B1C4-E863-7342-D10CF34F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48" y="328820"/>
            <a:ext cx="2347415" cy="5990736"/>
          </a:xfrm>
          <a:prstGeom prst="rect">
            <a:avLst/>
          </a:prstGeom>
        </p:spPr>
      </p:pic>
      <p:sp>
        <p:nvSpPr>
          <p:cNvPr id="5" name="矢印: 上 4">
            <a:extLst>
              <a:ext uri="{FF2B5EF4-FFF2-40B4-BE49-F238E27FC236}">
                <a16:creationId xmlns:a16="http://schemas.microsoft.com/office/drawing/2014/main" id="{9F2A4EA7-5A97-B3FC-C484-13F350A3CDF4}"/>
              </a:ext>
            </a:extLst>
          </p:cNvPr>
          <p:cNvSpPr/>
          <p:nvPr/>
        </p:nvSpPr>
        <p:spPr>
          <a:xfrm>
            <a:off x="6967256" y="38191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8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BC6B0-6F27-3432-2963-CAD946F4B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6E43CC-27A4-76F3-E583-492811146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0BCB49-FAB9-DAEB-80DD-307D3DCA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60716"/>
            <a:ext cx="3128522" cy="2075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しずかに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A12A8B-C1E6-0608-3EB2-1B860B5D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4308B7-CE99-563F-59A0-E5D269E9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185FC1-2856-993B-F289-88CC00512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4DD712-03C6-EE45-E692-FEB60627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9DF30CC-030B-03B7-B19D-E602AA86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3841F6-E4EF-0D9B-6E6C-0F4A16E74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526FE4-BB02-66C9-00F6-46177AB1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48" y="328820"/>
            <a:ext cx="2347415" cy="5990736"/>
          </a:xfrm>
          <a:prstGeom prst="rect">
            <a:avLst/>
          </a:prstGeom>
        </p:spPr>
      </p:pic>
      <p:sp>
        <p:nvSpPr>
          <p:cNvPr id="5" name="矢印: 上 4">
            <a:extLst>
              <a:ext uri="{FF2B5EF4-FFF2-40B4-BE49-F238E27FC236}">
                <a16:creationId xmlns:a16="http://schemas.microsoft.com/office/drawing/2014/main" id="{714EE43D-B004-AA68-4919-BEC9D03091A0}"/>
              </a:ext>
            </a:extLst>
          </p:cNvPr>
          <p:cNvSpPr/>
          <p:nvPr/>
        </p:nvSpPr>
        <p:spPr>
          <a:xfrm>
            <a:off x="6967256" y="38191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1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F7852B-4F54-A773-7233-D0C436ED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096" y="405935"/>
            <a:ext cx="7211961" cy="61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/>
    </mc:Choice>
    <mc:Fallback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5E1EA-F547-13CC-4BD8-FDECBCC4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10482E4-42EB-D50D-B4F4-909F8B3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D69EDF-5AD9-08E0-A2F6-8036929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  <a:t>そのばで</a:t>
            </a:r>
            <a:br>
              <a:rPr lang="ja-JP" altLang="en-US" sz="5400" b="1">
                <a:latin typeface="BIZ UDPゴシック" panose="020B0400000000000000" pitchFamily="50" charset="-128"/>
                <a:ea typeface="BIZ UDPゴシック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ジャンプ</a:t>
            </a:r>
            <a:endParaRPr lang="ja-JP" altLang="en-US" sz="5400" b="1" kern="12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46D81EC-E4AE-EA4E-A83D-F43E4306A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686CE-FF37-EB8B-8239-C195DA25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3E70FB-410E-A53A-EE61-14983E907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6EBAAE-FC65-2BB8-67D8-B352B60EC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5">
            <a:extLst>
              <a:ext uri="{FF2B5EF4-FFF2-40B4-BE49-F238E27FC236}">
                <a16:creationId xmlns:a16="http://schemas.microsoft.com/office/drawing/2014/main" id="{F4844A62-4989-EDA3-8818-5DFCF25B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400A522-7462-844E-1A0F-A0FC8A44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33BFE2-56CA-780B-6C47-2F9E016F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52" t="18918" r="51329" b="60652"/>
          <a:stretch>
            <a:fillRect/>
          </a:stretch>
        </p:blipFill>
        <p:spPr>
          <a:xfrm>
            <a:off x="7306448" y="156210"/>
            <a:ext cx="3123389" cy="6252754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020C0F80-0C0A-5850-00BD-D896AD3DFE0C}"/>
              </a:ext>
            </a:extLst>
          </p:cNvPr>
          <p:cNvSpPr/>
          <p:nvPr/>
        </p:nvSpPr>
        <p:spPr>
          <a:xfrm>
            <a:off x="6967256" y="3819117"/>
            <a:ext cx="689212" cy="122598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55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31D75-6792-CE9F-F829-C6DD22C0E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3C501A-8C43-5951-DFA8-57FDB2198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2D74DF-050C-64B4-8BCB-6218AC33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71" y="2984992"/>
            <a:ext cx="4917103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大きくジャンプ</a:t>
            </a:r>
            <a:endParaRPr lang="ja-JP" altLang="en-US" sz="48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D37E03-F48A-6977-CE6D-E1081FCBA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328AEA-1A06-2BCF-1379-D4A8A68F4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C89D64-4A16-0D3F-8B38-2DF0121BD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BCDA32-F96B-528E-6DFD-2AD6D335E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B9988A1-4D7D-9069-935F-586B60D4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0BA667-19AC-13DD-D0A1-C791801A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C1E7C2-5217-D1B7-CB8F-11AE91C9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20" t="23201" r="45048" b="54431"/>
          <a:stretch>
            <a:fillRect/>
          </a:stretch>
        </p:blipFill>
        <p:spPr>
          <a:xfrm>
            <a:off x="7622030" y="505863"/>
            <a:ext cx="2715431" cy="5845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954047-2D85-F500-3E9A-7D1EBDA4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20" t="23201" r="45048" b="54431"/>
          <a:stretch>
            <a:fillRect/>
          </a:stretch>
        </p:blipFill>
        <p:spPr>
          <a:xfrm>
            <a:off x="7622029" y="448400"/>
            <a:ext cx="2728998" cy="5874844"/>
          </a:xfrm>
          <a:prstGeom prst="rect">
            <a:avLst/>
          </a:prstGeom>
        </p:spPr>
      </p:pic>
      <p:sp>
        <p:nvSpPr>
          <p:cNvPr id="3" name="矢印: 上 2">
            <a:extLst>
              <a:ext uri="{FF2B5EF4-FFF2-40B4-BE49-F238E27FC236}">
                <a16:creationId xmlns:a16="http://schemas.microsoft.com/office/drawing/2014/main" id="{C6ABD79F-6E27-67DA-84B2-F08BB6B2517F}"/>
              </a:ext>
            </a:extLst>
          </p:cNvPr>
          <p:cNvSpPr/>
          <p:nvPr/>
        </p:nvSpPr>
        <p:spPr>
          <a:xfrm>
            <a:off x="7008981" y="1816981"/>
            <a:ext cx="689212" cy="2336022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60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C5260-2847-359E-AAA1-2B77AC806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27FB3C-E85E-ADC3-7DE5-2FE9991DA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89BABD-09F4-423E-8F1D-664B494A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71" y="2984992"/>
            <a:ext cx="4917103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48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大きくジャンプ</a:t>
            </a:r>
            <a:endParaRPr lang="ja-JP" altLang="en-US" sz="48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66C86-4E2E-7E2E-4250-466EB8E11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E2E660-63E5-C9F6-A6E5-D488924F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AF01DA-0CAA-D028-E7A8-DBF058EB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796AB3-08C3-92C6-8E16-B9D613A26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0A24118-7B0E-33E3-718B-6E3F1AE64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58B846-2D82-06ED-1E08-028651C44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A1D83A-DDD6-457F-2FCF-56C353354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20" t="23201" r="45048" b="54431"/>
          <a:stretch>
            <a:fillRect/>
          </a:stretch>
        </p:blipFill>
        <p:spPr>
          <a:xfrm>
            <a:off x="7622030" y="505863"/>
            <a:ext cx="2715431" cy="58456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9512BD-0E20-6FBE-E000-53C9814F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20" t="23201" r="45048" b="54431"/>
          <a:stretch>
            <a:fillRect/>
          </a:stretch>
        </p:blipFill>
        <p:spPr>
          <a:xfrm>
            <a:off x="7622029" y="448400"/>
            <a:ext cx="2728998" cy="5874844"/>
          </a:xfrm>
          <a:prstGeom prst="rect">
            <a:avLst/>
          </a:prstGeom>
        </p:spPr>
      </p:pic>
      <p:sp>
        <p:nvSpPr>
          <p:cNvPr id="3" name="矢印: 上 2">
            <a:extLst>
              <a:ext uri="{FF2B5EF4-FFF2-40B4-BE49-F238E27FC236}">
                <a16:creationId xmlns:a16="http://schemas.microsoft.com/office/drawing/2014/main" id="{232CCF2F-4374-EB3E-F280-BD76878B4E76}"/>
              </a:ext>
            </a:extLst>
          </p:cNvPr>
          <p:cNvSpPr/>
          <p:nvPr/>
        </p:nvSpPr>
        <p:spPr>
          <a:xfrm>
            <a:off x="7008981" y="1816981"/>
            <a:ext cx="689212" cy="2336022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15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6ECEF5C-5539-E2E5-138D-2B658823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2960716"/>
            <a:ext cx="4427181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ja-JP" altLang="en-US" sz="5400" b="1" kern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いっぽ前へ⑥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もどす②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40278A-3076-8750-A200-55860D33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64" t="45984" r="49608" b="35690"/>
          <a:stretch>
            <a:fillRect/>
          </a:stretch>
        </p:blipFill>
        <p:spPr>
          <a:xfrm>
            <a:off x="7012858" y="357040"/>
            <a:ext cx="3664065" cy="59080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33AEA64-7388-BE6B-FFE0-02805659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27" t="18681" r="41314" b="63021"/>
          <a:stretch>
            <a:fillRect/>
          </a:stretch>
        </p:blipFill>
        <p:spPr>
          <a:xfrm>
            <a:off x="7208713" y="167692"/>
            <a:ext cx="2961584" cy="6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997A6-C0A9-1934-D8EC-B7C834D23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194D90-CD14-D6B7-893B-A0DAA4D0D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6D0413-1E88-3B2F-897A-B9A7A51F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2960716"/>
            <a:ext cx="4427181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</a:t>
            </a:r>
            <a:r>
              <a:rPr kumimoji="1" lang="ja-JP" altLang="en-US" sz="5400" b="1" kern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足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いっぽ前へ⑥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もどす②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E0F2B6-3737-62F5-E7C8-392C4753D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9A7C08-C169-68CA-6756-E4605EAED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1D7E66-2410-2042-8CA3-856AE40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B131B3-C8A7-1491-8246-2E01FE02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40C5A3A-FCA8-1052-CDAC-924196F86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11718D-4681-157D-597F-711C8952F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B8B50A-1BA0-DE17-846D-F57ED183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64" t="45984" r="49608" b="35690"/>
          <a:stretch>
            <a:fillRect/>
          </a:stretch>
        </p:blipFill>
        <p:spPr>
          <a:xfrm>
            <a:off x="7012858" y="357040"/>
            <a:ext cx="3664065" cy="59080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AF2FCE-04C5-2907-73E7-7D3B94CBE4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27" t="18681" r="41314" b="63021"/>
          <a:stretch>
            <a:fillRect/>
          </a:stretch>
        </p:blipFill>
        <p:spPr>
          <a:xfrm>
            <a:off x="7208713" y="167692"/>
            <a:ext cx="2961584" cy="6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9EA97-42A0-DE3D-694B-145EB855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6D03B2-6D41-5BC5-1F0A-1E58ABEE6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AE2B47-9272-DD31-2642-831D662A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2960716"/>
            <a:ext cx="4427181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ja-JP" altLang="en-US" sz="5400" b="1" kern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右足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いっぽ前へ⑥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もどす②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AB0F42-1B44-B592-12EB-93259C05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9F9240-63B8-E554-D0A3-78D2F481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383DD-15BF-73F6-123F-71524BC67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52DC22-BC31-AD5D-250F-869731BBD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B03D160-E473-0EF0-60B3-F3567F574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8D992F-85E5-52ED-204B-9068CC27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67F59E-FF82-AB55-D336-73EC104B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64" t="45984" r="49608" b="35690"/>
          <a:stretch>
            <a:fillRect/>
          </a:stretch>
        </p:blipFill>
        <p:spPr>
          <a:xfrm>
            <a:off x="7012858" y="357040"/>
            <a:ext cx="3664065" cy="59080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51EE3E-8038-35BD-CAD1-6F9FD250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27" t="18681" r="41314" b="63021"/>
          <a:stretch>
            <a:fillRect/>
          </a:stretch>
        </p:blipFill>
        <p:spPr>
          <a:xfrm>
            <a:off x="7263174" y="273022"/>
            <a:ext cx="2961584" cy="6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5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80A0F-D667-A9A5-B2E9-5E677CB5B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267BC-95E8-9BE1-AB27-4D7A8090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72D76D7-4547-8A62-D12D-D872AE43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2960716"/>
            <a:ext cx="4427181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</a:t>
            </a:r>
            <a:r>
              <a:rPr kumimoji="1" lang="ja-JP" altLang="en-US" sz="5400" b="1" kern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足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いっぽ前へ⑥</a:t>
            </a:r>
            <a:br>
              <a:rPr lang="en-US" altLang="ja-JP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5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もどす②</a:t>
            </a:r>
            <a:endParaRPr kumimoji="1" lang="ja-JP" altLang="en-US" sz="5400" b="1" kern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EA146-0E81-132C-C79A-39ACDAB7A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158C69-82AE-2361-CD9E-275165B79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FAD490-FC5D-8AC4-441F-968D4102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9B8394-B2D7-8788-A164-B63FD46CE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471812F-7E21-4CD1-38AA-5C6BF5B19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7951D-AA50-C1F4-157D-60585A68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F28DD5-047B-CA5E-D40A-79AD251B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64" t="45984" r="49608" b="35690"/>
          <a:stretch>
            <a:fillRect/>
          </a:stretch>
        </p:blipFill>
        <p:spPr>
          <a:xfrm>
            <a:off x="7012858" y="357040"/>
            <a:ext cx="3664065" cy="59080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56A9E3F-8002-9C8B-A002-C37E882158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27" t="18681" r="41314" b="63021"/>
          <a:stretch>
            <a:fillRect/>
          </a:stretch>
        </p:blipFill>
        <p:spPr>
          <a:xfrm>
            <a:off x="7263174" y="273022"/>
            <a:ext cx="2961584" cy="6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9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f4-be49-41e1-8727-2135863ad62e">
      <Terms xmlns="http://schemas.microsoft.com/office/infopath/2007/PartnerControls"/>
    </lcf76f155ced4ddcb4097134ff3c332f>
    <TaxCatchAll xmlns="2d86b8c9-d0d0-4438-9587-6bdfe30219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8453BC07C759548BFCDF9FF33AD4F35" ma:contentTypeVersion="15" ma:contentTypeDescription="新しいドキュメントを作成します。" ma:contentTypeScope="" ma:versionID="6cd9fa0aba5b6dbb79606724acae7ce6">
  <xsd:schema xmlns:xsd="http://www.w3.org/2001/XMLSchema" xmlns:xs="http://www.w3.org/2001/XMLSchema" xmlns:p="http://schemas.microsoft.com/office/2006/metadata/properties" xmlns:ns2="20e2b3f4-be49-41e1-8727-2135863ad62e" xmlns:ns3="2d86b8c9-d0d0-4438-9587-6bdfe302192f" targetNamespace="http://schemas.microsoft.com/office/2006/metadata/properties" ma:root="true" ma:fieldsID="68b9a39ee3e16a212da7e37f1cb50115" ns2:_="" ns3:_="">
    <xsd:import namespace="20e2b3f4-be49-41e1-8727-2135863ad62e"/>
    <xsd:import namespace="2d86b8c9-d0d0-4438-9587-6bdfe3021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f4-be49-41e1-8727-2135863ad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d775feba-594c-4860-8e5a-2ca534a62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6b8c9-d0d0-4438-9587-6bdfe3021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0a0ddd-d37b-4180-b5d8-ee54781befba}" ma:internalName="TaxCatchAll" ma:showField="CatchAllData" ma:web="2d86b8c9-d0d0-4438-9587-6bdfe3021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D2B46-A133-4D5E-96FE-C8CEA7AF1114}">
  <ds:schemaRefs>
    <ds:schemaRef ds:uri="20e2b3f4-be49-41e1-8727-2135863ad62e"/>
    <ds:schemaRef ds:uri="2d86b8c9-d0d0-4438-9587-6bdfe30219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F3ED17-3791-47B6-A2C4-F4706B68132F}">
  <ds:schemaRefs>
    <ds:schemaRef ds:uri="20e2b3f4-be49-41e1-8727-2135863ad62e"/>
    <ds:schemaRef ds:uri="2d86b8c9-d0d0-4438-9587-6bdfe30219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CE3C4D-541E-4E01-AAB4-38A11B047B5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81909ed-c8e6-47f0-b964-a1210edb50fe}" enabled="0" method="" siteId="{a81909ed-c8e6-47f0-b964-a1210edb50f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テーマ</vt:lpstr>
      <vt:lpstr>たいかん　たいそうT　　・　　T</vt:lpstr>
      <vt:lpstr>そのばで ジャンプ</vt:lpstr>
      <vt:lpstr>そのばで ジャンプ</vt:lpstr>
      <vt:lpstr>大きくジャンプ</vt:lpstr>
      <vt:lpstr>大きくジャンプ</vt:lpstr>
      <vt:lpstr>右足 いっぽ前へ⑥ もどす②</vt:lpstr>
      <vt:lpstr>左足 いっぽ前へ⑥ もどす②</vt:lpstr>
      <vt:lpstr>右足 いっぽ前へ⑥ もどす②</vt:lpstr>
      <vt:lpstr>左足 いっぽ前へ⑥ もどす②</vt:lpstr>
      <vt:lpstr>しゃがんで ゆか　タッチ</vt:lpstr>
      <vt:lpstr>ゆっくり たつ</vt:lpstr>
      <vt:lpstr>しゃがんで ゆか　タッチ</vt:lpstr>
      <vt:lpstr>ゆっくり たつ</vt:lpstr>
      <vt:lpstr>かたを あげる⑦ さげる①</vt:lpstr>
      <vt:lpstr>かたを あげる⑦ さげる①</vt:lpstr>
      <vt:lpstr>かたを あげる⑦ さげる①</vt:lpstr>
      <vt:lpstr>かたを あげる⑦ さげる①</vt:lpstr>
      <vt:lpstr>そのばで ジャンプ</vt:lpstr>
      <vt:lpstr>そのばで ジャンプ</vt:lpstr>
      <vt:lpstr>しずかに ジャンプ</vt:lpstr>
      <vt:lpstr>しずかに ジャンプ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川越　有貴子</dc:creator>
  <cp:revision>1</cp:revision>
  <dcterms:created xsi:type="dcterms:W3CDTF">2025-06-19T05:59:28Z</dcterms:created>
  <dcterms:modified xsi:type="dcterms:W3CDTF">2025-07-01T02:43:30Z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0x01010068453BC07C759548BFCDF9FF33AD4F35</vt:lpwstr>
  </property>
  <property fmtid="{D5CDD505-2E9C-101B-9397-08002B2CF9AE}" pid="3" name="MediaServiceImageTags">
    <vt:lpwstr/>
  </property>
</Properties>
</file>