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324" r:id="rId5"/>
    <p:sldId id="342" r:id="rId6"/>
    <p:sldId id="337" r:id="rId7"/>
    <p:sldId id="338" r:id="rId8"/>
    <p:sldId id="339" r:id="rId9"/>
    <p:sldId id="340" r:id="rId10"/>
    <p:sldId id="341" r:id="rId11"/>
    <p:sldId id="343" r:id="rId12"/>
    <p:sldId id="344" r:id="rId13"/>
  </p:sldIdLst>
  <p:sldSz cx="12192000" cy="6858000"/>
  <p:notesSz cx="6858000" cy="9144000"/>
  <p:embeddedFontLst>
    <p:embeddedFont>
      <p:font typeface="UD デジタル 教科書体 NK-R" panose="020B0604020202020204" charset="-128"/>
      <p:regular r:id="rId15"/>
    </p:embeddedFont>
    <p:embeddedFont>
      <p:font typeface="游ゴシック" panose="020B0400000000000000" pitchFamily="34" charset="-128"/>
      <p:regular r:id="rId16"/>
      <p:bold r:id="rId1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3D9"/>
    <a:srgbClr val="FFFF00"/>
    <a:srgbClr val="BBBCDE"/>
    <a:srgbClr val="FF9900"/>
    <a:srgbClr val="FF0066"/>
    <a:srgbClr val="FEFEFE"/>
    <a:srgbClr val="F9F9F9"/>
    <a:srgbClr val="B60005"/>
    <a:srgbClr val="FF3B40"/>
    <a:srgbClr val="E4C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鬼塚　正人" userId="39580968-52ca-4785-970a-a1124f969323" providerId="ADAL" clId="{1C4E5C67-4F91-43DA-BD1C-3E2A8F848451}"/>
    <pc:docChg chg="undo custSel delSld modSld">
      <pc:chgData name="鬼塚　正人" userId="39580968-52ca-4785-970a-a1124f969323" providerId="ADAL" clId="{1C4E5C67-4F91-43DA-BD1C-3E2A8F848451}" dt="2025-06-06T01:35:15.365" v="138" actId="1076"/>
      <pc:docMkLst>
        <pc:docMk/>
      </pc:docMkLst>
      <pc:sldChg chg="delSp mod">
        <pc:chgData name="鬼塚　正人" userId="39580968-52ca-4785-970a-a1124f969323" providerId="ADAL" clId="{1C4E5C67-4F91-43DA-BD1C-3E2A8F848451}" dt="2025-06-06T01:30:14.848" v="93" actId="478"/>
        <pc:sldMkLst>
          <pc:docMk/>
          <pc:sldMk cId="3118580202" sldId="300"/>
        </pc:sldMkLst>
      </pc:sldChg>
      <pc:sldChg chg="delSp mod">
        <pc:chgData name="鬼塚　正人" userId="39580968-52ca-4785-970a-a1124f969323" providerId="ADAL" clId="{1C4E5C67-4F91-43DA-BD1C-3E2A8F848451}" dt="2025-06-06T01:30:06.769" v="89" actId="478"/>
        <pc:sldMkLst>
          <pc:docMk/>
          <pc:sldMk cId="1742955011" sldId="324"/>
        </pc:sldMkLst>
      </pc:sldChg>
      <pc:sldChg chg="del">
        <pc:chgData name="鬼塚　正人" userId="39580968-52ca-4785-970a-a1124f969323" providerId="ADAL" clId="{1C4E5C67-4F91-43DA-BD1C-3E2A8F848451}" dt="2025-06-06T01:18:28.183" v="0" actId="47"/>
        <pc:sldMkLst>
          <pc:docMk/>
          <pc:sldMk cId="1969830644" sldId="335"/>
        </pc:sldMkLst>
      </pc:sldChg>
      <pc:sldChg chg="addSp delSp modSp mod delAnim modAnim">
        <pc:chgData name="鬼塚　正人" userId="39580968-52ca-4785-970a-a1124f969323" providerId="ADAL" clId="{1C4E5C67-4F91-43DA-BD1C-3E2A8F848451}" dt="2025-06-06T01:33:09.148" v="122"/>
        <pc:sldMkLst>
          <pc:docMk/>
          <pc:sldMk cId="3358368682" sldId="337"/>
        </pc:sldMkLst>
      </pc:sldChg>
      <pc:sldChg chg="modSp mod modAnim">
        <pc:chgData name="鬼塚　正人" userId="39580968-52ca-4785-970a-a1124f969323" providerId="ADAL" clId="{1C4E5C67-4F91-43DA-BD1C-3E2A8F848451}" dt="2025-06-06T01:22:31.709" v="29" actId="1076"/>
        <pc:sldMkLst>
          <pc:docMk/>
          <pc:sldMk cId="2138561141" sldId="338"/>
        </pc:sldMkLst>
      </pc:sldChg>
      <pc:sldChg chg="addSp delSp modSp mod delAnim modAnim">
        <pc:chgData name="鬼塚　正人" userId="39580968-52ca-4785-970a-a1124f969323" providerId="ADAL" clId="{1C4E5C67-4F91-43DA-BD1C-3E2A8F848451}" dt="2025-06-06T01:33:17.775" v="124"/>
        <pc:sldMkLst>
          <pc:docMk/>
          <pc:sldMk cId="1782204099" sldId="339"/>
        </pc:sldMkLst>
      </pc:sldChg>
      <pc:sldChg chg="addSp delSp modSp mod addAnim delAnim modAnim">
        <pc:chgData name="鬼塚　正人" userId="39580968-52ca-4785-970a-a1124f969323" providerId="ADAL" clId="{1C4E5C67-4F91-43DA-BD1C-3E2A8F848451}" dt="2025-06-06T01:34:42.772" v="132" actId="478"/>
        <pc:sldMkLst>
          <pc:docMk/>
          <pc:sldMk cId="1098794157" sldId="340"/>
        </pc:sldMkLst>
      </pc:sldChg>
      <pc:sldChg chg="addSp delSp modSp mod modAnim">
        <pc:chgData name="鬼塚　正人" userId="39580968-52ca-4785-970a-a1124f969323" providerId="ADAL" clId="{1C4E5C67-4F91-43DA-BD1C-3E2A8F848451}" dt="2025-06-06T01:33:23.042" v="126"/>
        <pc:sldMkLst>
          <pc:docMk/>
          <pc:sldMk cId="3552910472" sldId="341"/>
        </pc:sldMkLst>
      </pc:sldChg>
      <pc:sldChg chg="modSp mod modAnim">
        <pc:chgData name="鬼塚　正人" userId="39580968-52ca-4785-970a-a1124f969323" providerId="ADAL" clId="{1C4E5C67-4F91-43DA-BD1C-3E2A8F848451}" dt="2025-06-06T01:20:50.417" v="12"/>
        <pc:sldMkLst>
          <pc:docMk/>
          <pc:sldMk cId="1052781661" sldId="342"/>
        </pc:sldMkLst>
      </pc:sldChg>
      <pc:sldChg chg="delSp modSp mod modAnim">
        <pc:chgData name="鬼塚　正人" userId="39580968-52ca-4785-970a-a1124f969323" providerId="ADAL" clId="{1C4E5C67-4F91-43DA-BD1C-3E2A8F848451}" dt="2025-06-06T01:34:47.579" v="134" actId="478"/>
        <pc:sldMkLst>
          <pc:docMk/>
          <pc:sldMk cId="3840464749" sldId="343"/>
        </pc:sldMkLst>
      </pc:sldChg>
      <pc:sldChg chg="addSp delSp modSp mod delAnim modAnim">
        <pc:chgData name="鬼塚　正人" userId="39580968-52ca-4785-970a-a1124f969323" providerId="ADAL" clId="{1C4E5C67-4F91-43DA-BD1C-3E2A8F848451}" dt="2025-06-06T01:35:15.365" v="138" actId="1076"/>
        <pc:sldMkLst>
          <pc:docMk/>
          <pc:sldMk cId="2790284241" sldId="344"/>
        </pc:sldMkLst>
      </pc:sldChg>
    </pc:docChg>
  </pc:docChgLst>
  <pc:docChgLst>
    <pc:chgData name="鬼塚 正人" userId="39580968-52ca-4785-970a-a1124f969323" providerId="ADAL" clId="{AFA0EDED-86AC-5445-9D55-2CC65A983BA9}"/>
    <pc:docChg chg="undo custSel addSld modSld">
      <pc:chgData name="鬼塚 正人" userId="39580968-52ca-4785-970a-a1124f969323" providerId="ADAL" clId="{AFA0EDED-86AC-5445-9D55-2CC65A983BA9}" dt="2025-06-05T07:48:00.759" v="31" actId="1076"/>
      <pc:docMkLst>
        <pc:docMk/>
      </pc:docMkLst>
      <pc:sldChg chg="addSp delSp delAnim">
        <pc:chgData name="鬼塚 正人" userId="39580968-52ca-4785-970a-a1124f969323" providerId="ADAL" clId="{AFA0EDED-86AC-5445-9D55-2CC65A983BA9}" dt="2025-06-05T07:45:50.011" v="3" actId="931"/>
        <pc:sldMkLst>
          <pc:docMk/>
          <pc:sldMk cId="3358368682" sldId="337"/>
        </pc:sldMkLst>
      </pc:sldChg>
      <pc:sldChg chg="addSp delSp modSp delAnim">
        <pc:chgData name="鬼塚 正人" userId="39580968-52ca-4785-970a-a1124f969323" providerId="ADAL" clId="{AFA0EDED-86AC-5445-9D55-2CC65A983BA9}" dt="2025-06-05T07:46:05.469" v="6" actId="1076"/>
        <pc:sldMkLst>
          <pc:docMk/>
          <pc:sldMk cId="2138561141" sldId="338"/>
        </pc:sldMkLst>
      </pc:sldChg>
      <pc:sldChg chg="addSp delSp modSp addAnim delAnim">
        <pc:chgData name="鬼塚 正人" userId="39580968-52ca-4785-970a-a1124f969323" providerId="ADAL" clId="{AFA0EDED-86AC-5445-9D55-2CC65A983BA9}" dt="2025-06-05T07:46:27.277" v="12" actId="14100"/>
        <pc:sldMkLst>
          <pc:docMk/>
          <pc:sldMk cId="1782204099" sldId="339"/>
        </pc:sldMkLst>
      </pc:sldChg>
      <pc:sldChg chg="addSp delSp modSp delAnim">
        <pc:chgData name="鬼塚 正人" userId="39580968-52ca-4785-970a-a1124f969323" providerId="ADAL" clId="{AFA0EDED-86AC-5445-9D55-2CC65A983BA9}" dt="2025-06-05T07:46:49.960" v="16" actId="1076"/>
        <pc:sldMkLst>
          <pc:docMk/>
          <pc:sldMk cId="1098794157" sldId="340"/>
        </pc:sldMkLst>
      </pc:sldChg>
      <pc:sldChg chg="addSp delSp modSp delAnim">
        <pc:chgData name="鬼塚 正人" userId="39580968-52ca-4785-970a-a1124f969323" providerId="ADAL" clId="{AFA0EDED-86AC-5445-9D55-2CC65A983BA9}" dt="2025-06-05T07:47:13.363" v="21" actId="1076"/>
        <pc:sldMkLst>
          <pc:docMk/>
          <pc:sldMk cId="3552910472" sldId="341"/>
        </pc:sldMkLst>
      </pc:sldChg>
      <pc:sldChg chg="addSp modSp">
        <pc:chgData name="鬼塚 正人" userId="39580968-52ca-4785-970a-a1124f969323" providerId="ADAL" clId="{AFA0EDED-86AC-5445-9D55-2CC65A983BA9}" dt="2025-06-05T07:45:36.675" v="1" actId="1076"/>
        <pc:sldMkLst>
          <pc:docMk/>
          <pc:sldMk cId="1052781661" sldId="342"/>
        </pc:sldMkLst>
      </pc:sldChg>
      <pc:sldChg chg="addSp delSp modSp add">
        <pc:chgData name="鬼塚 正人" userId="39580968-52ca-4785-970a-a1124f969323" providerId="ADAL" clId="{AFA0EDED-86AC-5445-9D55-2CC65A983BA9}" dt="2025-06-05T07:47:42.962" v="26" actId="1076"/>
        <pc:sldMkLst>
          <pc:docMk/>
          <pc:sldMk cId="3840464749" sldId="343"/>
        </pc:sldMkLst>
      </pc:sldChg>
      <pc:sldChg chg="addSp delSp modSp add">
        <pc:chgData name="鬼塚 正人" userId="39580968-52ca-4785-970a-a1124f969323" providerId="ADAL" clId="{AFA0EDED-86AC-5445-9D55-2CC65A983BA9}" dt="2025-06-05T07:48:00.759" v="31" actId="1076"/>
        <pc:sldMkLst>
          <pc:docMk/>
          <pc:sldMk cId="2790284241" sldId="344"/>
        </pc:sldMkLst>
      </pc:sldChg>
    </pc:docChg>
  </pc:docChgLst>
  <pc:docChgLst>
    <pc:chgData name="鬼塚　正人" userId="39580968-52ca-4785-970a-a1124f969323" providerId="ADAL" clId="{58D88FDF-0B6D-DF4B-A114-0611514806F2}"/>
    <pc:docChg chg="modSld">
      <pc:chgData name="鬼塚　正人" userId="39580968-52ca-4785-970a-a1124f969323" providerId="ADAL" clId="{58D88FDF-0B6D-DF4B-A114-0611514806F2}" dt="2025-06-18T12:48:21.557" v="11" actId="14100"/>
      <pc:docMkLst>
        <pc:docMk/>
      </pc:docMkLst>
      <pc:sldChg chg="modSp mod">
        <pc:chgData name="鬼塚　正人" userId="39580968-52ca-4785-970a-a1124f969323" providerId="ADAL" clId="{58D88FDF-0B6D-DF4B-A114-0611514806F2}" dt="2025-06-18T12:48:21.557" v="11" actId="14100"/>
        <pc:sldMkLst>
          <pc:docMk/>
          <pc:sldMk cId="1052781661" sldId="342"/>
        </pc:sldMkLst>
        <pc:spChg chg="mod">
          <ac:chgData name="鬼塚　正人" userId="39580968-52ca-4785-970a-a1124f969323" providerId="ADAL" clId="{58D88FDF-0B6D-DF4B-A114-0611514806F2}" dt="2025-06-18T12:48:21.557" v="11" actId="14100"/>
          <ac:spMkLst>
            <pc:docMk/>
            <pc:sldMk cId="1052781661" sldId="342"/>
            <ac:spMk id="9" creationId="{5DBA8254-D667-36B2-5B65-277E149FC7FD}"/>
          </ac:spMkLst>
        </pc:spChg>
        <pc:picChg chg="mod">
          <ac:chgData name="鬼塚　正人" userId="39580968-52ca-4785-970a-a1124f969323" providerId="ADAL" clId="{58D88FDF-0B6D-DF4B-A114-0611514806F2}" dt="2025-06-18T12:47:29.879" v="0" actId="1076"/>
          <ac:picMkLst>
            <pc:docMk/>
            <pc:sldMk cId="1052781661" sldId="342"/>
            <ac:picMk id="2" creationId="{419F402F-D771-2E0D-2C63-27559FC5D8DD}"/>
          </ac:picMkLst>
        </pc:picChg>
      </pc:sldChg>
    </pc:docChg>
  </pc:docChgLst>
  <pc:docChgLst>
    <pc:chgData name="鬼塚　正人" userId="39580968-52ca-4785-970a-a1124f969323" providerId="ADAL" clId="{D03F2CE9-761E-4EED-B05C-74C7AEA67147}"/>
    <pc:docChg chg="undo custSel addSld delSld modSld">
      <pc:chgData name="鬼塚　正人" userId="39580968-52ca-4785-970a-a1124f969323" providerId="ADAL" clId="{D03F2CE9-761E-4EED-B05C-74C7AEA67147}" dt="2025-07-02T06:17:24.523" v="19"/>
      <pc:docMkLst>
        <pc:docMk/>
      </pc:docMkLst>
      <pc:sldChg chg="del modTransition">
        <pc:chgData name="鬼塚　正人" userId="39580968-52ca-4785-970a-a1124f969323" providerId="ADAL" clId="{D03F2CE9-761E-4EED-B05C-74C7AEA67147}" dt="2025-07-01T03:26:55.673" v="15" actId="47"/>
        <pc:sldMkLst>
          <pc:docMk/>
          <pc:sldMk cId="3118580202" sldId="300"/>
        </pc:sldMkLst>
      </pc:sldChg>
      <pc:sldChg chg="modSp mod modTransition">
        <pc:chgData name="鬼塚　正人" userId="39580968-52ca-4785-970a-a1124f969323" providerId="ADAL" clId="{D03F2CE9-761E-4EED-B05C-74C7AEA67147}" dt="2025-06-26T05:32:34.939" v="14" actId="6549"/>
        <pc:sldMkLst>
          <pc:docMk/>
          <pc:sldMk cId="1742955011" sldId="324"/>
        </pc:sldMkLst>
        <pc:spChg chg="mod">
          <ac:chgData name="鬼塚　正人" userId="39580968-52ca-4785-970a-a1124f969323" providerId="ADAL" clId="{D03F2CE9-761E-4EED-B05C-74C7AEA67147}" dt="2025-06-26T05:32:34.939" v="14" actId="6549"/>
          <ac:spMkLst>
            <pc:docMk/>
            <pc:sldMk cId="1742955011" sldId="324"/>
            <ac:spMk id="2" creationId="{AE14059B-628C-4D56-86CE-14DA348ED74F}"/>
          </ac:spMkLst>
        </pc:spChg>
      </pc:sldChg>
      <pc:sldChg chg="modTransition">
        <pc:chgData name="鬼塚　正人" userId="39580968-52ca-4785-970a-a1124f969323" providerId="ADAL" clId="{D03F2CE9-761E-4EED-B05C-74C7AEA67147}" dt="2025-06-26T05:30:10.316" v="9"/>
        <pc:sldMkLst>
          <pc:docMk/>
          <pc:sldMk cId="3358368682" sldId="337"/>
        </pc:sldMkLst>
      </pc:sldChg>
      <pc:sldChg chg="modTransition modAnim">
        <pc:chgData name="鬼塚　正人" userId="39580968-52ca-4785-970a-a1124f969323" providerId="ADAL" clId="{D03F2CE9-761E-4EED-B05C-74C7AEA67147}" dt="2025-07-01T03:28:35.939" v="17"/>
        <pc:sldMkLst>
          <pc:docMk/>
          <pc:sldMk cId="2138561141" sldId="338"/>
        </pc:sldMkLst>
      </pc:sldChg>
      <pc:sldChg chg="modTransition">
        <pc:chgData name="鬼塚　正人" userId="39580968-52ca-4785-970a-a1124f969323" providerId="ADAL" clId="{D03F2CE9-761E-4EED-B05C-74C7AEA67147}" dt="2025-06-26T05:30:10.316" v="9"/>
        <pc:sldMkLst>
          <pc:docMk/>
          <pc:sldMk cId="1782204099" sldId="339"/>
        </pc:sldMkLst>
      </pc:sldChg>
      <pc:sldChg chg="modTransition">
        <pc:chgData name="鬼塚　正人" userId="39580968-52ca-4785-970a-a1124f969323" providerId="ADAL" clId="{D03F2CE9-761E-4EED-B05C-74C7AEA67147}" dt="2025-06-26T05:30:10.316" v="9"/>
        <pc:sldMkLst>
          <pc:docMk/>
          <pc:sldMk cId="1098794157" sldId="340"/>
        </pc:sldMkLst>
      </pc:sldChg>
      <pc:sldChg chg="delSp modSp mod modTransition delAnim">
        <pc:chgData name="鬼塚　正人" userId="39580968-52ca-4785-970a-a1124f969323" providerId="ADAL" clId="{D03F2CE9-761E-4EED-B05C-74C7AEA67147}" dt="2025-06-26T05:31:57.684" v="12" actId="1076"/>
        <pc:sldMkLst>
          <pc:docMk/>
          <pc:sldMk cId="3552910472" sldId="341"/>
        </pc:sldMkLst>
        <pc:picChg chg="mod">
          <ac:chgData name="鬼塚　正人" userId="39580968-52ca-4785-970a-a1124f969323" providerId="ADAL" clId="{D03F2CE9-761E-4EED-B05C-74C7AEA67147}" dt="2025-06-26T05:31:57.684" v="12" actId="1076"/>
          <ac:picMkLst>
            <pc:docMk/>
            <pc:sldMk cId="3552910472" sldId="341"/>
            <ac:picMk id="3" creationId="{4CD61218-F1CA-647E-62E6-5E2DD15D8233}"/>
          </ac:picMkLst>
        </pc:picChg>
      </pc:sldChg>
      <pc:sldChg chg="modSp mod modTransition modAnim">
        <pc:chgData name="鬼塚　正人" userId="39580968-52ca-4785-970a-a1124f969323" providerId="ADAL" clId="{D03F2CE9-761E-4EED-B05C-74C7AEA67147}" dt="2025-07-02T06:17:24.523" v="19"/>
        <pc:sldMkLst>
          <pc:docMk/>
          <pc:sldMk cId="1052781661" sldId="342"/>
        </pc:sldMkLst>
        <pc:spChg chg="mod">
          <ac:chgData name="鬼塚　正人" userId="39580968-52ca-4785-970a-a1124f969323" providerId="ADAL" clId="{D03F2CE9-761E-4EED-B05C-74C7AEA67147}" dt="2025-06-18T04:47:24.980" v="6" actId="1076"/>
          <ac:spMkLst>
            <pc:docMk/>
            <pc:sldMk cId="1052781661" sldId="342"/>
            <ac:spMk id="9" creationId="{5DBA8254-D667-36B2-5B65-277E149FC7FD}"/>
          </ac:spMkLst>
        </pc:spChg>
        <pc:spChg chg="mod">
          <ac:chgData name="鬼塚　正人" userId="39580968-52ca-4785-970a-a1124f969323" providerId="ADAL" clId="{D03F2CE9-761E-4EED-B05C-74C7AEA67147}" dt="2025-06-18T04:47:51.080" v="8" actId="1076"/>
          <ac:spMkLst>
            <pc:docMk/>
            <pc:sldMk cId="1052781661" sldId="342"/>
            <ac:spMk id="18" creationId="{AD88687D-EB96-3552-4628-D4837BC758FC}"/>
          </ac:spMkLst>
        </pc:spChg>
      </pc:sldChg>
      <pc:sldChg chg="modTransition">
        <pc:chgData name="鬼塚　正人" userId="39580968-52ca-4785-970a-a1124f969323" providerId="ADAL" clId="{D03F2CE9-761E-4EED-B05C-74C7AEA67147}" dt="2025-06-26T05:30:10.316" v="9"/>
        <pc:sldMkLst>
          <pc:docMk/>
          <pc:sldMk cId="3840464749" sldId="343"/>
        </pc:sldMkLst>
      </pc:sldChg>
      <pc:sldChg chg="modTransition">
        <pc:chgData name="鬼塚　正人" userId="39580968-52ca-4785-970a-a1124f969323" providerId="ADAL" clId="{D03F2CE9-761E-4EED-B05C-74C7AEA67147}" dt="2025-06-26T05:30:10.316" v="9"/>
        <pc:sldMkLst>
          <pc:docMk/>
          <pc:sldMk cId="2790284241" sldId="344"/>
        </pc:sldMkLst>
      </pc:sldChg>
      <pc:sldChg chg="delSp add del mod modTransition delAnim">
        <pc:chgData name="鬼塚　正人" userId="39580968-52ca-4785-970a-a1124f969323" providerId="ADAL" clId="{D03F2CE9-761E-4EED-B05C-74C7AEA67147}" dt="2025-06-26T05:32:19.077" v="13" actId="2696"/>
        <pc:sldMkLst>
          <pc:docMk/>
          <pc:sldMk cId="4020832425" sldId="345"/>
        </pc:sldMkLst>
      </pc:sldChg>
      <pc:sldChg chg="delSp add del mod modTransition delAnim">
        <pc:chgData name="鬼塚　正人" userId="39580968-52ca-4785-970a-a1124f969323" providerId="ADAL" clId="{D03F2CE9-761E-4EED-B05C-74C7AEA67147}" dt="2025-06-26T05:32:19.077" v="13" actId="2696"/>
        <pc:sldMkLst>
          <pc:docMk/>
          <pc:sldMk cId="4124520836" sldId="346"/>
        </pc:sldMkLst>
      </pc:sldChg>
      <pc:sldChg chg="add del modTransition">
        <pc:chgData name="鬼塚　正人" userId="39580968-52ca-4785-970a-a1124f969323" providerId="ADAL" clId="{D03F2CE9-761E-4EED-B05C-74C7AEA67147}" dt="2025-06-26T05:32:19.077" v="13" actId="2696"/>
        <pc:sldMkLst>
          <pc:docMk/>
          <pc:sldMk cId="1735670908" sldId="347"/>
        </pc:sldMkLst>
      </pc:sldChg>
      <pc:sldChg chg="add del modTransition">
        <pc:chgData name="鬼塚　正人" userId="39580968-52ca-4785-970a-a1124f969323" providerId="ADAL" clId="{D03F2CE9-761E-4EED-B05C-74C7AEA67147}" dt="2025-06-26T05:32:19.077" v="13" actId="2696"/>
        <pc:sldMkLst>
          <pc:docMk/>
          <pc:sldMk cId="3741014351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EC47-154C-43F6-8F3E-1202AFC16144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7361-A7C2-4706-ACE8-603DF1CF5F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78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04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89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48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25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61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1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4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10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0192-25F0-467B-A103-A835D46ECBFE}" type="datetimeFigureOut">
              <a:rPr kumimoji="1" lang="ja-JP" altLang="en-US" smtClean="0"/>
              <a:t>2025/7/8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90BCF-1D50-40DF-B5EF-34B8C4611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4059B-628C-4D56-86CE-14DA348E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5035"/>
            <a:ext cx="10515600" cy="3147929"/>
          </a:xfrm>
        </p:spPr>
        <p:txBody>
          <a:bodyPr>
            <a:normAutofit/>
          </a:bodyPr>
          <a:lstStyle/>
          <a:p>
            <a:pPr algn="ctr"/>
            <a:r>
              <a:rPr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なにが　とおった？</a:t>
            </a:r>
            <a:br>
              <a:rPr lang="en-US" altLang="ja-JP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kumimoji="1"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95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CB05D-8288-56A6-8741-7A17252E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9F402F-D771-2E0D-2C63-27559FC5D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4152" y="1355725"/>
            <a:ext cx="3251200" cy="3251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0D4410-F56B-4C72-1564-DA0BF5B9BED1}"/>
              </a:ext>
            </a:extLst>
          </p:cNvPr>
          <p:cNvSpPr/>
          <p:nvPr/>
        </p:nvSpPr>
        <p:spPr>
          <a:xfrm>
            <a:off x="0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DBA8254-D667-36B2-5B65-277E149FC7FD}"/>
              </a:ext>
            </a:extLst>
          </p:cNvPr>
          <p:cNvSpPr/>
          <p:nvPr/>
        </p:nvSpPr>
        <p:spPr>
          <a:xfrm>
            <a:off x="1014487" y="0"/>
            <a:ext cx="1030634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702B15-88FD-3063-5FC3-963FED122F0A}"/>
              </a:ext>
            </a:extLst>
          </p:cNvPr>
          <p:cNvSpPr/>
          <p:nvPr/>
        </p:nvSpPr>
        <p:spPr>
          <a:xfrm>
            <a:off x="2035027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6B59E0D-B4F0-0D00-1D75-5A1F446322E4}"/>
              </a:ext>
            </a:extLst>
          </p:cNvPr>
          <p:cNvSpPr/>
          <p:nvPr/>
        </p:nvSpPr>
        <p:spPr>
          <a:xfrm>
            <a:off x="3052036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DCDE81-F3B0-9C47-1763-DEB110CA7A7A}"/>
              </a:ext>
            </a:extLst>
          </p:cNvPr>
          <p:cNvSpPr/>
          <p:nvPr/>
        </p:nvSpPr>
        <p:spPr>
          <a:xfrm>
            <a:off x="4069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86A6642-E4DF-1716-0CE4-9F2EA59471CC}"/>
              </a:ext>
            </a:extLst>
          </p:cNvPr>
          <p:cNvSpPr/>
          <p:nvPr/>
        </p:nvSpPr>
        <p:spPr>
          <a:xfrm>
            <a:off x="7117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3063742-F728-F459-2166-3ABB4D9DE990}"/>
              </a:ext>
            </a:extLst>
          </p:cNvPr>
          <p:cNvSpPr/>
          <p:nvPr/>
        </p:nvSpPr>
        <p:spPr>
          <a:xfrm>
            <a:off x="8131028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1229A4A-577F-E54F-919D-43553A507F8A}"/>
              </a:ext>
            </a:extLst>
          </p:cNvPr>
          <p:cNvSpPr/>
          <p:nvPr/>
        </p:nvSpPr>
        <p:spPr>
          <a:xfrm>
            <a:off x="9145514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C9E924-8732-F8AB-D6BF-5C1B60BD3349}"/>
              </a:ext>
            </a:extLst>
          </p:cNvPr>
          <p:cNvSpPr/>
          <p:nvPr/>
        </p:nvSpPr>
        <p:spPr>
          <a:xfrm>
            <a:off x="10159495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4314420-548B-2A22-132F-28AC9FA7AEEB}"/>
              </a:ext>
            </a:extLst>
          </p:cNvPr>
          <p:cNvSpPr/>
          <p:nvPr/>
        </p:nvSpPr>
        <p:spPr>
          <a:xfrm>
            <a:off x="11173981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D88687D-EB96-3552-4628-D4837BC758FC}"/>
              </a:ext>
            </a:extLst>
          </p:cNvPr>
          <p:cNvSpPr/>
          <p:nvPr/>
        </p:nvSpPr>
        <p:spPr>
          <a:xfrm>
            <a:off x="5091101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スピード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F6B23CB-47FE-63A0-98DE-6C4D78D57351}"/>
              </a:ext>
            </a:extLst>
          </p:cNvPr>
          <p:cNvSpPr/>
          <p:nvPr/>
        </p:nvSpPr>
        <p:spPr>
          <a:xfrm>
            <a:off x="6102055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</a:t>
            </a:r>
            <a:endParaRPr kumimoji="1" lang="ja-JP" altLang="en-US" sz="6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円/楕円 18">
            <a:extLst>
              <a:ext uri="{FF2B5EF4-FFF2-40B4-BE49-F238E27FC236}">
                <a16:creationId xmlns:a16="http://schemas.microsoft.com/office/drawing/2014/main" id="{6B0E7BAC-5902-3791-2833-6946130604D9}"/>
              </a:ext>
            </a:extLst>
          </p:cNvPr>
          <p:cNvSpPr/>
          <p:nvPr/>
        </p:nvSpPr>
        <p:spPr>
          <a:xfrm>
            <a:off x="84356" y="2657289"/>
            <a:ext cx="652462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⇔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FF5242EC-02CB-C360-5BDA-4BFFFF652A27}"/>
              </a:ext>
            </a:extLst>
          </p:cNvPr>
          <p:cNvSpPr/>
          <p:nvPr/>
        </p:nvSpPr>
        <p:spPr>
          <a:xfrm rot="16200000">
            <a:off x="66098" y="3616326"/>
            <a:ext cx="652462" cy="652462"/>
          </a:xfrm>
          <a:prstGeom prst="ellipse">
            <a:avLst/>
          </a:prstGeom>
          <a:solidFill>
            <a:srgbClr val="D2C3D9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</a:t>
            </a:r>
          </a:p>
        </p:txBody>
      </p:sp>
    </p:spTree>
    <p:extLst>
      <p:ext uri="{BB962C8B-B14F-4D97-AF65-F5344CB8AC3E}">
        <p14:creationId xmlns:p14="http://schemas.microsoft.com/office/powerpoint/2010/main" val="105278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6966 0.00047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45F42AC-48A9-4305-9531-83CAFB30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21" y="1163453"/>
            <a:ext cx="4478958" cy="447895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455134-C719-AA0B-BB21-34A1928237DA}"/>
              </a:ext>
            </a:extLst>
          </p:cNvPr>
          <p:cNvSpPr txBox="1"/>
          <p:nvPr/>
        </p:nvSpPr>
        <p:spPr>
          <a:xfrm>
            <a:off x="-142875" y="303565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こたえは・・・</a:t>
            </a:r>
            <a:endParaRPr kumimoji="1" lang="ja-JP" altLang="en-US" sz="3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3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90515AE-8180-C98D-1318-CE11E4346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76" y="6858000"/>
            <a:ext cx="3340100" cy="33401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1451FB-F40C-4EA9-87D0-9A6E62FB745E}"/>
              </a:ext>
            </a:extLst>
          </p:cNvPr>
          <p:cNvSpPr/>
          <p:nvPr/>
        </p:nvSpPr>
        <p:spPr>
          <a:xfrm>
            <a:off x="0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16B44DF-0ED4-47AB-9B03-4E13B8BED4BF}"/>
              </a:ext>
            </a:extLst>
          </p:cNvPr>
          <p:cNvSpPr/>
          <p:nvPr/>
        </p:nvSpPr>
        <p:spPr>
          <a:xfrm>
            <a:off x="1018018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C43884F-A474-4C15-8DFD-6DBD216F868F}"/>
              </a:ext>
            </a:extLst>
          </p:cNvPr>
          <p:cNvSpPr/>
          <p:nvPr/>
        </p:nvSpPr>
        <p:spPr>
          <a:xfrm>
            <a:off x="2035027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0EADF5-4AC2-435C-8FAC-4C508BAE7042}"/>
              </a:ext>
            </a:extLst>
          </p:cNvPr>
          <p:cNvSpPr/>
          <p:nvPr/>
        </p:nvSpPr>
        <p:spPr>
          <a:xfrm>
            <a:off x="3052036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826406-14C6-4682-B23C-3D066C2967F9}"/>
              </a:ext>
            </a:extLst>
          </p:cNvPr>
          <p:cNvSpPr/>
          <p:nvPr/>
        </p:nvSpPr>
        <p:spPr>
          <a:xfrm>
            <a:off x="4069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04D31-160E-49C1-B22A-9141D2C17671}"/>
              </a:ext>
            </a:extLst>
          </p:cNvPr>
          <p:cNvSpPr/>
          <p:nvPr/>
        </p:nvSpPr>
        <p:spPr>
          <a:xfrm>
            <a:off x="7117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03C692-0A93-44EF-BC8D-8D8A273AE3F7}"/>
              </a:ext>
            </a:extLst>
          </p:cNvPr>
          <p:cNvSpPr/>
          <p:nvPr/>
        </p:nvSpPr>
        <p:spPr>
          <a:xfrm>
            <a:off x="8131028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5DC197-19CA-4F37-9904-589F7717D68B}"/>
              </a:ext>
            </a:extLst>
          </p:cNvPr>
          <p:cNvSpPr/>
          <p:nvPr/>
        </p:nvSpPr>
        <p:spPr>
          <a:xfrm>
            <a:off x="9145514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7EE6FE-EBC7-4FD9-BE62-174E9938C74F}"/>
              </a:ext>
            </a:extLst>
          </p:cNvPr>
          <p:cNvSpPr/>
          <p:nvPr/>
        </p:nvSpPr>
        <p:spPr>
          <a:xfrm>
            <a:off x="10159495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AEDCA8-8C9D-4CD7-9381-B1255F743CA3}"/>
              </a:ext>
            </a:extLst>
          </p:cNvPr>
          <p:cNvSpPr/>
          <p:nvPr/>
        </p:nvSpPr>
        <p:spPr>
          <a:xfrm>
            <a:off x="11173981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D27E8A-198E-4C01-949C-063C3FC31FD1}"/>
              </a:ext>
            </a:extLst>
          </p:cNvPr>
          <p:cNvSpPr/>
          <p:nvPr/>
        </p:nvSpPr>
        <p:spPr>
          <a:xfrm>
            <a:off x="5091101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スピード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FF5F1F-C652-44FC-9972-7132B732EA6A}"/>
              </a:ext>
            </a:extLst>
          </p:cNvPr>
          <p:cNvSpPr/>
          <p:nvPr/>
        </p:nvSpPr>
        <p:spPr>
          <a:xfrm>
            <a:off x="6102055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</a:t>
            </a:r>
          </a:p>
        </p:txBody>
      </p:sp>
      <p:sp>
        <p:nvSpPr>
          <p:cNvPr id="20" name="円/楕円 18">
            <a:extLst>
              <a:ext uri="{FF2B5EF4-FFF2-40B4-BE49-F238E27FC236}">
                <a16:creationId xmlns:a16="http://schemas.microsoft.com/office/drawing/2014/main" id="{D5F3FC14-0FBB-4909-B52A-3290B24DE2A1}"/>
              </a:ext>
            </a:extLst>
          </p:cNvPr>
          <p:cNvSpPr/>
          <p:nvPr/>
        </p:nvSpPr>
        <p:spPr>
          <a:xfrm>
            <a:off x="84356" y="2657289"/>
            <a:ext cx="652462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⇔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A3FC0CE-619D-47E2-8710-401BF223B9ED}"/>
              </a:ext>
            </a:extLst>
          </p:cNvPr>
          <p:cNvSpPr/>
          <p:nvPr/>
        </p:nvSpPr>
        <p:spPr>
          <a:xfrm rot="16200000">
            <a:off x="66098" y="3616326"/>
            <a:ext cx="652462" cy="652462"/>
          </a:xfrm>
          <a:prstGeom prst="ellipse">
            <a:avLst/>
          </a:prstGeom>
          <a:solidFill>
            <a:srgbClr val="D2C3D9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</a:t>
            </a:r>
          </a:p>
        </p:txBody>
      </p:sp>
    </p:spTree>
    <p:extLst>
      <p:ext uri="{BB962C8B-B14F-4D97-AF65-F5344CB8AC3E}">
        <p14:creationId xmlns:p14="http://schemas.microsoft.com/office/powerpoint/2010/main" val="213856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1.68138 -1.71875 " pathEditMode="relative" rAng="0" ptsTypes="AA">
                                      <p:cBhvr>
                                        <p:cTn id="5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76" y="-8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297CEA2-AD6F-4D63-21E4-691835EE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20" y="935504"/>
            <a:ext cx="4986991" cy="49869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DD0F27-62B6-911A-5150-DAC64FE4E3EF}"/>
              </a:ext>
            </a:extLst>
          </p:cNvPr>
          <p:cNvSpPr txBox="1"/>
          <p:nvPr/>
        </p:nvSpPr>
        <p:spPr>
          <a:xfrm>
            <a:off x="-142875" y="303565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こたえは・・・</a:t>
            </a:r>
            <a:endParaRPr kumimoji="1" lang="ja-JP" altLang="en-US" sz="3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2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05EF0DF-5B56-432C-6DAF-07A5AC356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-9352156"/>
            <a:ext cx="3251200" cy="3251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1451FB-F40C-4EA9-87D0-9A6E62FB745E}"/>
              </a:ext>
            </a:extLst>
          </p:cNvPr>
          <p:cNvSpPr/>
          <p:nvPr/>
        </p:nvSpPr>
        <p:spPr>
          <a:xfrm>
            <a:off x="0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16B44DF-0ED4-47AB-9B03-4E13B8BED4BF}"/>
              </a:ext>
            </a:extLst>
          </p:cNvPr>
          <p:cNvSpPr/>
          <p:nvPr/>
        </p:nvSpPr>
        <p:spPr>
          <a:xfrm>
            <a:off x="1018018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C43884F-A474-4C15-8DFD-6DBD216F868F}"/>
              </a:ext>
            </a:extLst>
          </p:cNvPr>
          <p:cNvSpPr/>
          <p:nvPr/>
        </p:nvSpPr>
        <p:spPr>
          <a:xfrm>
            <a:off x="2035028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0EADF5-4AC2-435C-8FAC-4C508BAE7042}"/>
              </a:ext>
            </a:extLst>
          </p:cNvPr>
          <p:cNvSpPr/>
          <p:nvPr/>
        </p:nvSpPr>
        <p:spPr>
          <a:xfrm>
            <a:off x="3052036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826406-14C6-4682-B23C-3D066C2967F9}"/>
              </a:ext>
            </a:extLst>
          </p:cNvPr>
          <p:cNvSpPr/>
          <p:nvPr/>
        </p:nvSpPr>
        <p:spPr>
          <a:xfrm>
            <a:off x="4069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04D31-160E-49C1-B22A-9141D2C17671}"/>
              </a:ext>
            </a:extLst>
          </p:cNvPr>
          <p:cNvSpPr/>
          <p:nvPr/>
        </p:nvSpPr>
        <p:spPr>
          <a:xfrm>
            <a:off x="7117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03C692-0A93-44EF-BC8D-8D8A273AE3F7}"/>
              </a:ext>
            </a:extLst>
          </p:cNvPr>
          <p:cNvSpPr/>
          <p:nvPr/>
        </p:nvSpPr>
        <p:spPr>
          <a:xfrm>
            <a:off x="8131028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5DC197-19CA-4F37-9904-589F7717D68B}"/>
              </a:ext>
            </a:extLst>
          </p:cNvPr>
          <p:cNvSpPr/>
          <p:nvPr/>
        </p:nvSpPr>
        <p:spPr>
          <a:xfrm>
            <a:off x="9145514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7EE6FE-EBC7-4FD9-BE62-174E9938C74F}"/>
              </a:ext>
            </a:extLst>
          </p:cNvPr>
          <p:cNvSpPr/>
          <p:nvPr/>
        </p:nvSpPr>
        <p:spPr>
          <a:xfrm>
            <a:off x="10159495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AEDCA8-8C9D-4CD7-9381-B1255F743CA3}"/>
              </a:ext>
            </a:extLst>
          </p:cNvPr>
          <p:cNvSpPr/>
          <p:nvPr/>
        </p:nvSpPr>
        <p:spPr>
          <a:xfrm>
            <a:off x="11173981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D27E8A-198E-4C01-949C-063C3FC31FD1}"/>
              </a:ext>
            </a:extLst>
          </p:cNvPr>
          <p:cNvSpPr/>
          <p:nvPr/>
        </p:nvSpPr>
        <p:spPr>
          <a:xfrm>
            <a:off x="5085046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スピード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FF5F1F-C652-44FC-9972-7132B732EA6A}"/>
              </a:ext>
            </a:extLst>
          </p:cNvPr>
          <p:cNvSpPr/>
          <p:nvPr/>
        </p:nvSpPr>
        <p:spPr>
          <a:xfrm>
            <a:off x="6102055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</a:p>
        </p:txBody>
      </p:sp>
      <p:sp>
        <p:nvSpPr>
          <p:cNvPr id="20" name="円/楕円 18">
            <a:extLst>
              <a:ext uri="{FF2B5EF4-FFF2-40B4-BE49-F238E27FC236}">
                <a16:creationId xmlns:a16="http://schemas.microsoft.com/office/drawing/2014/main" id="{D5F3FC14-0FBB-4909-B52A-3290B24DE2A1}"/>
              </a:ext>
            </a:extLst>
          </p:cNvPr>
          <p:cNvSpPr/>
          <p:nvPr/>
        </p:nvSpPr>
        <p:spPr>
          <a:xfrm>
            <a:off x="84356" y="2657289"/>
            <a:ext cx="652462" cy="648072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⇔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A3FC0CE-619D-47E2-8710-401BF223B9ED}"/>
              </a:ext>
            </a:extLst>
          </p:cNvPr>
          <p:cNvSpPr/>
          <p:nvPr/>
        </p:nvSpPr>
        <p:spPr>
          <a:xfrm rot="16200000">
            <a:off x="177274" y="3552640"/>
            <a:ext cx="652462" cy="652462"/>
          </a:xfrm>
          <a:prstGeom prst="ellipse">
            <a:avLst/>
          </a:prstGeom>
          <a:solidFill>
            <a:srgbClr val="FFCCCC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</a:t>
            </a:r>
          </a:p>
        </p:txBody>
      </p:sp>
    </p:spTree>
    <p:extLst>
      <p:ext uri="{BB962C8B-B14F-4D97-AF65-F5344CB8AC3E}">
        <p14:creationId xmlns:p14="http://schemas.microsoft.com/office/powerpoint/2010/main" val="10987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88346 3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80" y="15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D61218-F1CA-647E-62E6-5E2DD15D8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49" y="953713"/>
            <a:ext cx="4950574" cy="495057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12C059-1860-4A15-923D-994F9FE3AB30}"/>
              </a:ext>
            </a:extLst>
          </p:cNvPr>
          <p:cNvSpPr txBox="1"/>
          <p:nvPr/>
        </p:nvSpPr>
        <p:spPr>
          <a:xfrm>
            <a:off x="-142875" y="303565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こたえは・・・</a:t>
            </a:r>
            <a:endParaRPr kumimoji="1" lang="ja-JP" altLang="en-US" sz="3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29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159F984-4E8B-5755-664B-FC2AA0BB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797" y="-4422091"/>
            <a:ext cx="3251200" cy="3251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1451FB-F40C-4EA9-87D0-9A6E62FB745E}"/>
              </a:ext>
            </a:extLst>
          </p:cNvPr>
          <p:cNvSpPr/>
          <p:nvPr/>
        </p:nvSpPr>
        <p:spPr>
          <a:xfrm>
            <a:off x="0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16B44DF-0ED4-47AB-9B03-4E13B8BED4BF}"/>
              </a:ext>
            </a:extLst>
          </p:cNvPr>
          <p:cNvSpPr/>
          <p:nvPr/>
        </p:nvSpPr>
        <p:spPr>
          <a:xfrm>
            <a:off x="1018018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C43884F-A474-4C15-8DFD-6DBD216F868F}"/>
              </a:ext>
            </a:extLst>
          </p:cNvPr>
          <p:cNvSpPr/>
          <p:nvPr/>
        </p:nvSpPr>
        <p:spPr>
          <a:xfrm>
            <a:off x="2035028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0EADF5-4AC2-435C-8FAC-4C508BAE7042}"/>
              </a:ext>
            </a:extLst>
          </p:cNvPr>
          <p:cNvSpPr/>
          <p:nvPr/>
        </p:nvSpPr>
        <p:spPr>
          <a:xfrm>
            <a:off x="3052036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826406-14C6-4682-B23C-3D066C2967F9}"/>
              </a:ext>
            </a:extLst>
          </p:cNvPr>
          <p:cNvSpPr/>
          <p:nvPr/>
        </p:nvSpPr>
        <p:spPr>
          <a:xfrm>
            <a:off x="4069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504D31-160E-49C1-B22A-9141D2C17671}"/>
              </a:ext>
            </a:extLst>
          </p:cNvPr>
          <p:cNvSpPr/>
          <p:nvPr/>
        </p:nvSpPr>
        <p:spPr>
          <a:xfrm>
            <a:off x="7117046" y="0"/>
            <a:ext cx="1018019" cy="6858000"/>
          </a:xfrm>
          <a:prstGeom prst="rect">
            <a:avLst/>
          </a:prstGeom>
          <a:solidFill>
            <a:srgbClr val="43526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903C692-0A93-44EF-BC8D-8D8A273AE3F7}"/>
              </a:ext>
            </a:extLst>
          </p:cNvPr>
          <p:cNvSpPr/>
          <p:nvPr/>
        </p:nvSpPr>
        <p:spPr>
          <a:xfrm>
            <a:off x="8131028" y="0"/>
            <a:ext cx="1018019" cy="6858000"/>
          </a:xfrm>
          <a:prstGeom prst="rect">
            <a:avLst/>
          </a:prstGeom>
          <a:solidFill>
            <a:srgbClr val="3C4A5E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85DC197-19CA-4F37-9904-589F7717D68B}"/>
              </a:ext>
            </a:extLst>
          </p:cNvPr>
          <p:cNvSpPr/>
          <p:nvPr/>
        </p:nvSpPr>
        <p:spPr>
          <a:xfrm>
            <a:off x="9145514" y="0"/>
            <a:ext cx="1018019" cy="6858000"/>
          </a:xfrm>
          <a:prstGeom prst="rect">
            <a:avLst/>
          </a:prstGeom>
          <a:solidFill>
            <a:srgbClr val="374457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D7EE6FE-EBC7-4FD9-BE62-174E9938C74F}"/>
              </a:ext>
            </a:extLst>
          </p:cNvPr>
          <p:cNvSpPr/>
          <p:nvPr/>
        </p:nvSpPr>
        <p:spPr>
          <a:xfrm>
            <a:off x="10159495" y="0"/>
            <a:ext cx="1018019" cy="6858000"/>
          </a:xfrm>
          <a:prstGeom prst="rect">
            <a:avLst/>
          </a:prstGeom>
          <a:solidFill>
            <a:srgbClr val="364254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AEDCA8-8C9D-4CD7-9381-B1255F743CA3}"/>
              </a:ext>
            </a:extLst>
          </p:cNvPr>
          <p:cNvSpPr/>
          <p:nvPr/>
        </p:nvSpPr>
        <p:spPr>
          <a:xfrm>
            <a:off x="11173981" y="0"/>
            <a:ext cx="1018019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D27E8A-198E-4C01-949C-063C3FC31FD1}"/>
              </a:ext>
            </a:extLst>
          </p:cNvPr>
          <p:cNvSpPr/>
          <p:nvPr/>
        </p:nvSpPr>
        <p:spPr>
          <a:xfrm>
            <a:off x="5085046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スピード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FF5F1F-C652-44FC-9972-7132B732EA6A}"/>
              </a:ext>
            </a:extLst>
          </p:cNvPr>
          <p:cNvSpPr/>
          <p:nvPr/>
        </p:nvSpPr>
        <p:spPr>
          <a:xfrm>
            <a:off x="6102055" y="0"/>
            <a:ext cx="1018019" cy="6858000"/>
          </a:xfrm>
          <a:prstGeom prst="rect">
            <a:avLst/>
          </a:prstGeom>
          <a:solidFill>
            <a:srgbClr val="5D7291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</a:t>
            </a:r>
          </a:p>
        </p:txBody>
      </p:sp>
      <p:sp>
        <p:nvSpPr>
          <p:cNvPr id="20" name="円/楕円 18">
            <a:extLst>
              <a:ext uri="{FF2B5EF4-FFF2-40B4-BE49-F238E27FC236}">
                <a16:creationId xmlns:a16="http://schemas.microsoft.com/office/drawing/2014/main" id="{D5F3FC14-0FBB-4909-B52A-3290B24DE2A1}"/>
              </a:ext>
            </a:extLst>
          </p:cNvPr>
          <p:cNvSpPr/>
          <p:nvPr/>
        </p:nvSpPr>
        <p:spPr>
          <a:xfrm>
            <a:off x="84356" y="2657289"/>
            <a:ext cx="652462" cy="648072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⇔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A3FC0CE-619D-47E2-8710-401BF223B9ED}"/>
              </a:ext>
            </a:extLst>
          </p:cNvPr>
          <p:cNvSpPr/>
          <p:nvPr/>
        </p:nvSpPr>
        <p:spPr>
          <a:xfrm rot="16200000">
            <a:off x="177274" y="3552640"/>
            <a:ext cx="652462" cy="652462"/>
          </a:xfrm>
          <a:prstGeom prst="ellipse">
            <a:avLst/>
          </a:prstGeom>
          <a:solidFill>
            <a:srgbClr val="FFCCCC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rgbClr val="FF0066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▼</a:t>
            </a:r>
          </a:p>
        </p:txBody>
      </p:sp>
    </p:spTree>
    <p:extLst>
      <p:ext uri="{BB962C8B-B14F-4D97-AF65-F5344CB8AC3E}">
        <p14:creationId xmlns:p14="http://schemas.microsoft.com/office/powerpoint/2010/main" val="38404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1.778 1.790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3" y="8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5AC249E-9633-20B6-631D-86F6FD64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0" y="845670"/>
            <a:ext cx="5166659" cy="516665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984FA1-FF75-488A-AA13-CAD9FC57E4F1}"/>
              </a:ext>
            </a:extLst>
          </p:cNvPr>
          <p:cNvSpPr txBox="1"/>
          <p:nvPr/>
        </p:nvSpPr>
        <p:spPr>
          <a:xfrm>
            <a:off x="-142875" y="303565"/>
            <a:ext cx="49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こたえは・・・</a:t>
            </a:r>
            <a:endParaRPr kumimoji="1" lang="ja-JP" altLang="en-US" sz="360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2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8453BC07C759548BFCDF9FF33AD4F35" ma:contentTypeVersion="15" ma:contentTypeDescription="新しいドキュメントを作成します。" ma:contentTypeScope="" ma:versionID="6cd9fa0aba5b6dbb79606724acae7ce6">
  <xsd:schema xmlns:xsd="http://www.w3.org/2001/XMLSchema" xmlns:xs="http://www.w3.org/2001/XMLSchema" xmlns:p="http://schemas.microsoft.com/office/2006/metadata/properties" xmlns:ns2="20e2b3f4-be49-41e1-8727-2135863ad62e" xmlns:ns3="2d86b8c9-d0d0-4438-9587-6bdfe302192f" targetNamespace="http://schemas.microsoft.com/office/2006/metadata/properties" ma:root="true" ma:fieldsID="68b9a39ee3e16a212da7e37f1cb50115" ns2:_="" ns3:_="">
    <xsd:import namespace="20e2b3f4-be49-41e1-8727-2135863ad62e"/>
    <xsd:import namespace="2d86b8c9-d0d0-4438-9587-6bdfe3021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f4-be49-41e1-8727-2135863ad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d775feba-594c-4860-8e5a-2ca534a62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6b8c9-d0d0-4438-9587-6bdfe3021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0a0ddd-d37b-4180-b5d8-ee54781befba}" ma:internalName="TaxCatchAll" ma:showField="CatchAllData" ma:web="2d86b8c9-d0d0-4438-9587-6bdfe3021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f4-be49-41e1-8727-2135863ad62e">
      <Terms xmlns="http://schemas.microsoft.com/office/infopath/2007/PartnerControls"/>
    </lcf76f155ced4ddcb4097134ff3c332f>
    <TaxCatchAll xmlns="2d86b8c9-d0d0-4438-9587-6bdfe302192f" xsi:nil="true"/>
  </documentManagement>
</p:properties>
</file>

<file path=customXml/itemProps1.xml><?xml version="1.0" encoding="utf-8"?>
<ds:datastoreItem xmlns:ds="http://schemas.openxmlformats.org/officeDocument/2006/customXml" ds:itemID="{9B460E19-6EB1-4314-8804-D04A4F5D16F0}">
  <ds:schemaRefs>
    <ds:schemaRef ds:uri="20e2b3f4-be49-41e1-8727-2135863ad62e"/>
    <ds:schemaRef ds:uri="2d86b8c9-d0d0-4438-9587-6bdfe30219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76D223-D3B4-4D13-B60D-F90766F5E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6DE3F-0645-4791-B4BB-CFC78AE42E2E}">
  <ds:schemaRefs>
    <ds:schemaRef ds:uri="20e2b3f4-be49-41e1-8727-2135863ad62e"/>
    <ds:schemaRef ds:uri="2d86b8c9-d0d0-4438-9587-6bdfe302192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テーマ</vt:lpstr>
      <vt:lpstr>なにが　とおった？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10001[en]Alphabet</dc:title>
  <dc:creator>Masataka GOTOU</dc:creator>
  <cp:revision>1</cp:revision>
  <dcterms:created xsi:type="dcterms:W3CDTF">2018-10-17T05:38:23Z</dcterms:created>
  <dcterms:modified xsi:type="dcterms:W3CDTF">2025-07-08T07:48:32Z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0x01010068453BC07C759548BFCDF9FF33AD4F35</vt:lpwstr>
  </property>
  <property fmtid="{D5CDD505-2E9C-101B-9397-08002B2CF9AE}" pid="3" name="MediaServiceImageTags">
    <vt:lpwstr/>
  </property>
</Properties>
</file>