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sldIdLst>
    <p:sldId id="262" r:id="rId2"/>
    <p:sldId id="257" r:id="rId3"/>
    <p:sldId id="263" r:id="rId4"/>
    <p:sldId id="264" r:id="rId5"/>
    <p:sldId id="260" r:id="rId6"/>
    <p:sldId id="261" r:id="rId7"/>
  </p:sldIdLst>
  <p:sldSz cx="12192000" cy="6858000"/>
  <p:notesSz cx="6858000" cy="9144000"/>
  <p:embeddedFontLst>
    <p:embeddedFont>
      <p:font typeface="UD デジタル 教科書体 NK-R" panose="02020400000000000000" pitchFamily="18" charset="-128"/>
      <p:regular r:id="rId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FF46D3-5D06-4FF0-81F5-8EC59BB8A1D2}" v="22" dt="2025-06-30T23:19:35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728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鬼塚　正人" userId="39580968-52ca-4785-970a-a1124f969323" providerId="ADAL" clId="{62DBCE0C-A0DB-3440-A7C0-B73FD8832A0B}"/>
    <pc:docChg chg="custSel addSld modSld">
      <pc:chgData name="鬼塚　正人" userId="39580968-52ca-4785-970a-a1124f969323" providerId="ADAL" clId="{62DBCE0C-A0DB-3440-A7C0-B73FD8832A0B}" dt="2025-06-18T12:47:07.346" v="22"/>
      <pc:docMkLst>
        <pc:docMk/>
      </pc:docMkLst>
      <pc:sldChg chg="delSp modSp mod delAnim modAnim">
        <pc:chgData name="鬼塚　正人" userId="39580968-52ca-4785-970a-a1124f969323" providerId="ADAL" clId="{62DBCE0C-A0DB-3440-A7C0-B73FD8832A0B}" dt="2025-06-18T12:47:07.346" v="22"/>
        <pc:sldMkLst>
          <pc:docMk/>
          <pc:sldMk cId="3424970698" sldId="257"/>
        </pc:sldMkLst>
        <pc:spChg chg="mod">
          <ac:chgData name="鬼塚　正人" userId="39580968-52ca-4785-970a-a1124f969323" providerId="ADAL" clId="{62DBCE0C-A0DB-3440-A7C0-B73FD8832A0B}" dt="2025-06-18T12:46:32.327" v="16" actId="1076"/>
          <ac:spMkLst>
            <pc:docMk/>
            <pc:sldMk cId="3424970698" sldId="257"/>
            <ac:spMk id="7" creationId="{A0FF5674-2E1B-4A53-8441-A8CD8A388CB5}"/>
          </ac:spMkLst>
        </pc:spChg>
      </pc:sldChg>
      <pc:sldChg chg="modSp mod">
        <pc:chgData name="鬼塚　正人" userId="39580968-52ca-4785-970a-a1124f969323" providerId="ADAL" clId="{62DBCE0C-A0DB-3440-A7C0-B73FD8832A0B}" dt="2025-06-18T12:45:30.248" v="6" actId="17032"/>
        <pc:sldMkLst>
          <pc:docMk/>
          <pc:sldMk cId="2126499446" sldId="258"/>
        </pc:sldMkLst>
      </pc:sldChg>
      <pc:sldChg chg="modSp mod">
        <pc:chgData name="鬼塚　正人" userId="39580968-52ca-4785-970a-a1124f969323" providerId="ADAL" clId="{62DBCE0C-A0DB-3440-A7C0-B73FD8832A0B}" dt="2025-06-18T12:45:36.156" v="8" actId="17032"/>
        <pc:sldMkLst>
          <pc:docMk/>
          <pc:sldMk cId="2405590361" sldId="259"/>
        </pc:sldMkLst>
      </pc:sldChg>
      <pc:sldChg chg="modSp mod">
        <pc:chgData name="鬼塚　正人" userId="39580968-52ca-4785-970a-a1124f969323" providerId="ADAL" clId="{62DBCE0C-A0DB-3440-A7C0-B73FD8832A0B}" dt="2025-06-18T12:45:42.436" v="10" actId="17032"/>
        <pc:sldMkLst>
          <pc:docMk/>
          <pc:sldMk cId="949142147" sldId="260"/>
        </pc:sldMkLst>
        <pc:spChg chg="mod">
          <ac:chgData name="鬼塚　正人" userId="39580968-52ca-4785-970a-a1124f969323" providerId="ADAL" clId="{62DBCE0C-A0DB-3440-A7C0-B73FD8832A0B}" dt="2025-06-18T12:45:42.436" v="10" actId="17032"/>
          <ac:spMkLst>
            <pc:docMk/>
            <pc:sldMk cId="949142147" sldId="260"/>
            <ac:spMk id="7" creationId="{A0FF5674-2E1B-4A53-8441-A8CD8A388CB5}"/>
          </ac:spMkLst>
        </pc:spChg>
        <pc:spChg chg="mod">
          <ac:chgData name="鬼塚　正人" userId="39580968-52ca-4785-970a-a1124f969323" providerId="ADAL" clId="{62DBCE0C-A0DB-3440-A7C0-B73FD8832A0B}" dt="2025-06-18T12:45:40.396" v="9" actId="207"/>
          <ac:spMkLst>
            <pc:docMk/>
            <pc:sldMk cId="949142147" sldId="260"/>
            <ac:spMk id="12" creationId="{A72DDDBF-05A8-49F1-BA26-EFE13F1A7DCA}"/>
          </ac:spMkLst>
        </pc:spChg>
      </pc:sldChg>
      <pc:sldChg chg="modSp mod">
        <pc:chgData name="鬼塚　正人" userId="39580968-52ca-4785-970a-a1124f969323" providerId="ADAL" clId="{62DBCE0C-A0DB-3440-A7C0-B73FD8832A0B}" dt="2025-06-18T12:45:50.238" v="12" actId="17032"/>
        <pc:sldMkLst>
          <pc:docMk/>
          <pc:sldMk cId="770624862" sldId="261"/>
        </pc:sldMkLst>
        <pc:spChg chg="mod">
          <ac:chgData name="鬼塚　正人" userId="39580968-52ca-4785-970a-a1124f969323" providerId="ADAL" clId="{62DBCE0C-A0DB-3440-A7C0-B73FD8832A0B}" dt="2025-06-18T12:45:50.238" v="12" actId="17032"/>
          <ac:spMkLst>
            <pc:docMk/>
            <pc:sldMk cId="770624862" sldId="261"/>
            <ac:spMk id="7" creationId="{A0FF5674-2E1B-4A53-8441-A8CD8A388CB5}"/>
          </ac:spMkLst>
        </pc:spChg>
        <pc:spChg chg="mod">
          <ac:chgData name="鬼塚　正人" userId="39580968-52ca-4785-970a-a1124f969323" providerId="ADAL" clId="{62DBCE0C-A0DB-3440-A7C0-B73FD8832A0B}" dt="2025-06-18T12:45:47.721" v="11" actId="207"/>
          <ac:spMkLst>
            <pc:docMk/>
            <pc:sldMk cId="770624862" sldId="261"/>
            <ac:spMk id="12" creationId="{31E305ED-49DD-4BCC-9945-63F3B2C221B0}"/>
          </ac:spMkLst>
        </pc:spChg>
      </pc:sldChg>
      <pc:sldChg chg="modSp mod">
        <pc:chgData name="鬼塚　正人" userId="39580968-52ca-4785-970a-a1124f969323" providerId="ADAL" clId="{62DBCE0C-A0DB-3440-A7C0-B73FD8832A0B}" dt="2025-06-18T12:45:04.362" v="1" actId="207"/>
        <pc:sldMkLst>
          <pc:docMk/>
          <pc:sldMk cId="1263144669" sldId="262"/>
        </pc:sldMkLst>
      </pc:sldChg>
      <pc:sldChg chg="delSp modSp add mod delAnim modAnim">
        <pc:chgData name="鬼塚　正人" userId="39580968-52ca-4785-970a-a1124f969323" providerId="ADAL" clId="{62DBCE0C-A0DB-3440-A7C0-B73FD8832A0B}" dt="2025-06-18T12:46:51.213" v="20"/>
        <pc:sldMkLst>
          <pc:docMk/>
          <pc:sldMk cId="1638628528" sldId="263"/>
        </pc:sldMkLst>
        <pc:spChg chg="mod">
          <ac:chgData name="鬼塚　正人" userId="39580968-52ca-4785-970a-a1124f969323" providerId="ADAL" clId="{62DBCE0C-A0DB-3440-A7C0-B73FD8832A0B}" dt="2025-06-18T12:46:37.705" v="18" actId="1076"/>
          <ac:spMkLst>
            <pc:docMk/>
            <pc:sldMk cId="1638628528" sldId="263"/>
            <ac:spMk id="14" creationId="{0DEB049A-B49C-2F27-F80F-83C8B125E6CD}"/>
          </ac:spMkLst>
        </pc:spChg>
      </pc:sldChg>
      <pc:sldChg chg="add">
        <pc:chgData name="鬼塚　正人" userId="39580968-52ca-4785-970a-a1124f969323" providerId="ADAL" clId="{62DBCE0C-A0DB-3440-A7C0-B73FD8832A0B}" dt="2025-06-18T12:46:27.868" v="14"/>
        <pc:sldMkLst>
          <pc:docMk/>
          <pc:sldMk cId="4099549770" sldId="264"/>
        </pc:sldMkLst>
      </pc:sldChg>
    </pc:docChg>
  </pc:docChgLst>
  <pc:docChgLst>
    <pc:chgData name="鬼塚　正人" userId="39580968-52ca-4785-970a-a1124f969323" providerId="ADAL" clId="{9FFF46D3-5D06-4FF0-81F5-8EC59BB8A1D2}"/>
    <pc:docChg chg="undo custSel delSld modSld">
      <pc:chgData name="鬼塚　正人" userId="39580968-52ca-4785-970a-a1124f969323" providerId="ADAL" clId="{9FFF46D3-5D06-4FF0-81F5-8EC59BB8A1D2}" dt="2025-07-07T00:44:36.209" v="74" actId="47"/>
      <pc:docMkLst>
        <pc:docMk/>
      </pc:docMkLst>
      <pc:sldChg chg="delSp modSp mod modTransition modAnim">
        <pc:chgData name="鬼塚　正人" userId="39580968-52ca-4785-970a-a1124f969323" providerId="ADAL" clId="{9FFF46D3-5D06-4FF0-81F5-8EC59BB8A1D2}" dt="2025-06-26T05:28:29.808" v="44"/>
        <pc:sldMkLst>
          <pc:docMk/>
          <pc:sldMk cId="3424970698" sldId="257"/>
        </pc:sldMkLst>
        <pc:spChg chg="mod">
          <ac:chgData name="鬼塚　正人" userId="39580968-52ca-4785-970a-a1124f969323" providerId="ADAL" clId="{9FFF46D3-5D06-4FF0-81F5-8EC59BB8A1D2}" dt="2025-06-18T04:39:14.299" v="40" actId="1038"/>
          <ac:spMkLst>
            <pc:docMk/>
            <pc:sldMk cId="3424970698" sldId="257"/>
            <ac:spMk id="3" creationId="{617A0FF9-6431-4D0F-B712-18B389D764D6}"/>
          </ac:spMkLst>
        </pc:spChg>
        <pc:spChg chg="mod">
          <ac:chgData name="鬼塚　正人" userId="39580968-52ca-4785-970a-a1124f969323" providerId="ADAL" clId="{9FFF46D3-5D06-4FF0-81F5-8EC59BB8A1D2}" dt="2025-06-18T04:37:14.875" v="25" actId="1076"/>
          <ac:spMkLst>
            <pc:docMk/>
            <pc:sldMk cId="3424970698" sldId="257"/>
            <ac:spMk id="7" creationId="{A0FF5674-2E1B-4A53-8441-A8CD8A388CB5}"/>
          </ac:spMkLst>
        </pc:spChg>
        <pc:spChg chg="mod">
          <ac:chgData name="鬼塚　正人" userId="39580968-52ca-4785-970a-a1124f969323" providerId="ADAL" clId="{9FFF46D3-5D06-4FF0-81F5-8EC59BB8A1D2}" dt="2025-06-18T04:38:17.672" v="31" actId="1076"/>
          <ac:spMkLst>
            <pc:docMk/>
            <pc:sldMk cId="3424970698" sldId="257"/>
            <ac:spMk id="9" creationId="{3BE1D8B3-DF2E-4978-8FB2-EFABCC69D695}"/>
          </ac:spMkLst>
        </pc:spChg>
        <pc:spChg chg="mod">
          <ac:chgData name="鬼塚　正人" userId="39580968-52ca-4785-970a-a1124f969323" providerId="ADAL" clId="{9FFF46D3-5D06-4FF0-81F5-8EC59BB8A1D2}" dt="2025-06-18T04:38:12.006" v="30" actId="1076"/>
          <ac:spMkLst>
            <pc:docMk/>
            <pc:sldMk cId="3424970698" sldId="257"/>
            <ac:spMk id="10" creationId="{F8D75936-9DAF-434D-AF9C-4A2FE9F82AD1}"/>
          </ac:spMkLst>
        </pc:spChg>
      </pc:sldChg>
      <pc:sldChg chg="delSp del mod modTransition">
        <pc:chgData name="鬼塚　正人" userId="39580968-52ca-4785-970a-a1124f969323" providerId="ADAL" clId="{9FFF46D3-5D06-4FF0-81F5-8EC59BB8A1D2}" dt="2025-07-02T06:10:02.543" v="73" actId="47"/>
        <pc:sldMkLst>
          <pc:docMk/>
          <pc:sldMk cId="2126499446" sldId="258"/>
        </pc:sldMkLst>
      </pc:sldChg>
      <pc:sldChg chg="delSp del mod modTransition">
        <pc:chgData name="鬼塚　正人" userId="39580968-52ca-4785-970a-a1124f969323" providerId="ADAL" clId="{9FFF46D3-5D06-4FF0-81F5-8EC59BB8A1D2}" dt="2025-07-07T00:44:36.209" v="74" actId="47"/>
        <pc:sldMkLst>
          <pc:docMk/>
          <pc:sldMk cId="2405590361" sldId="259"/>
        </pc:sldMkLst>
      </pc:sldChg>
      <pc:sldChg chg="delSp mod modTransition">
        <pc:chgData name="鬼塚　正人" userId="39580968-52ca-4785-970a-a1124f969323" providerId="ADAL" clId="{9FFF46D3-5D06-4FF0-81F5-8EC59BB8A1D2}" dt="2025-06-26T05:28:29.808" v="44"/>
        <pc:sldMkLst>
          <pc:docMk/>
          <pc:sldMk cId="949142147" sldId="260"/>
        </pc:sldMkLst>
      </pc:sldChg>
      <pc:sldChg chg="delSp modSp mod modTransition modAnim">
        <pc:chgData name="鬼塚　正人" userId="39580968-52ca-4785-970a-a1124f969323" providerId="ADAL" clId="{9FFF46D3-5D06-4FF0-81F5-8EC59BB8A1D2}" dt="2025-06-30T23:19:35.916" v="58"/>
        <pc:sldMkLst>
          <pc:docMk/>
          <pc:sldMk cId="770624862" sldId="261"/>
        </pc:sldMkLst>
        <pc:spChg chg="mod">
          <ac:chgData name="鬼塚　正人" userId="39580968-52ca-4785-970a-a1124f969323" providerId="ADAL" clId="{9FFF46D3-5D06-4FF0-81F5-8EC59BB8A1D2}" dt="2025-06-26T05:23:35.373" v="43" actId="1076"/>
          <ac:spMkLst>
            <pc:docMk/>
            <pc:sldMk cId="770624862" sldId="261"/>
            <ac:spMk id="7" creationId="{A0FF5674-2E1B-4A53-8441-A8CD8A388CB5}"/>
          </ac:spMkLst>
        </pc:spChg>
      </pc:sldChg>
      <pc:sldChg chg="delSp modSp mod modTransition delAnim">
        <pc:chgData name="鬼塚　正人" userId="39580968-52ca-4785-970a-a1124f969323" providerId="ADAL" clId="{9FFF46D3-5D06-4FF0-81F5-8EC59BB8A1D2}" dt="2025-07-01T03:26:24.414" v="72" actId="1076"/>
        <pc:sldMkLst>
          <pc:docMk/>
          <pc:sldMk cId="1263144669" sldId="262"/>
        </pc:sldMkLst>
        <pc:spChg chg="mod">
          <ac:chgData name="鬼塚　正人" userId="39580968-52ca-4785-970a-a1124f969323" providerId="ADAL" clId="{9FFF46D3-5D06-4FF0-81F5-8EC59BB8A1D2}" dt="2025-07-01T03:26:24.414" v="72" actId="1076"/>
          <ac:spMkLst>
            <pc:docMk/>
            <pc:sldMk cId="1263144669" sldId="262"/>
            <ac:spMk id="8" creationId="{2A941250-C35E-4241-97AC-ED3101C4B199}"/>
          </ac:spMkLst>
        </pc:spChg>
      </pc:sldChg>
      <pc:sldChg chg="modTransition">
        <pc:chgData name="鬼塚　正人" userId="39580968-52ca-4785-970a-a1124f969323" providerId="ADAL" clId="{9FFF46D3-5D06-4FF0-81F5-8EC59BB8A1D2}" dt="2025-06-26T05:28:29.808" v="44"/>
        <pc:sldMkLst>
          <pc:docMk/>
          <pc:sldMk cId="1638628528" sldId="263"/>
        </pc:sldMkLst>
      </pc:sldChg>
      <pc:sldChg chg="modTransition">
        <pc:chgData name="鬼塚　正人" userId="39580968-52ca-4785-970a-a1124f969323" providerId="ADAL" clId="{9FFF46D3-5D06-4FF0-81F5-8EC59BB8A1D2}" dt="2025-06-26T05:28:29.808" v="44"/>
        <pc:sldMkLst>
          <pc:docMk/>
          <pc:sldMk cId="4099549770" sldId="264"/>
        </pc:sldMkLst>
      </pc:sldChg>
    </pc:docChg>
  </pc:docChgLst>
  <pc:docChgLst>
    <pc:chgData name="鬼塚　正人" userId="39580968-52ca-4785-970a-a1124f969323" providerId="ADAL" clId="{BB95856E-438C-4437-B765-9E5311D93357}"/>
    <pc:docChg chg="delSld">
      <pc:chgData name="鬼塚　正人" userId="39580968-52ca-4785-970a-a1124f969323" providerId="ADAL" clId="{BB95856E-438C-4437-B765-9E5311D93357}" dt="2025-06-06T00:52:16.965" v="0" actId="47"/>
      <pc:docMkLst>
        <pc:docMk/>
      </pc:docMkLst>
      <pc:sldChg chg="del">
        <pc:chgData name="鬼塚　正人" userId="39580968-52ca-4785-970a-a1124f969323" providerId="ADAL" clId="{BB95856E-438C-4437-B765-9E5311D93357}" dt="2025-06-06T00:52:16.965" v="0" actId="47"/>
        <pc:sldMkLst>
          <pc:docMk/>
          <pc:sldMk cId="302132047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7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5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75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66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4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47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61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53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78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65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84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A962A-9DA7-4AAE-A192-82648EF95D85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9D9FC-2EAD-4FA5-B53A-AD687B6A7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88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41250-C35E-4241-97AC-ED3101C4B199}"/>
              </a:ext>
            </a:extLst>
          </p:cNvPr>
          <p:cNvSpPr/>
          <p:nvPr/>
        </p:nvSpPr>
        <p:spPr>
          <a:xfrm>
            <a:off x="2291463" y="3305176"/>
            <a:ext cx="7609074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6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どこにいったかな？</a:t>
            </a:r>
          </a:p>
        </p:txBody>
      </p:sp>
    </p:spTree>
    <p:extLst>
      <p:ext uri="{BB962C8B-B14F-4D97-AF65-F5344CB8AC3E}">
        <p14:creationId xmlns:p14="http://schemas.microsoft.com/office/powerpoint/2010/main" val="126314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extLst>
              <a:ext uri="{FF2B5EF4-FFF2-40B4-BE49-F238E27FC236}">
                <a16:creationId xmlns:a16="http://schemas.microsoft.com/office/drawing/2014/main" id="{A0FF5674-2E1B-4A53-8441-A8CD8A388CB5}"/>
              </a:ext>
            </a:extLst>
          </p:cNvPr>
          <p:cNvSpPr/>
          <p:nvPr/>
        </p:nvSpPr>
        <p:spPr>
          <a:xfrm>
            <a:off x="5173962" y="468164"/>
            <a:ext cx="1071418" cy="1071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7A0FF9-6431-4D0F-B712-18B389D764D6}"/>
              </a:ext>
            </a:extLst>
          </p:cNvPr>
          <p:cNvSpPr/>
          <p:nvPr/>
        </p:nvSpPr>
        <p:spPr>
          <a:xfrm>
            <a:off x="3188858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41250-C35E-4241-97AC-ED3101C4B199}"/>
              </a:ext>
            </a:extLst>
          </p:cNvPr>
          <p:cNvSpPr/>
          <p:nvPr/>
        </p:nvSpPr>
        <p:spPr>
          <a:xfrm>
            <a:off x="3078018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BE1D8B3-DF2E-4978-8FB2-EFABCC69D695}"/>
              </a:ext>
            </a:extLst>
          </p:cNvPr>
          <p:cNvSpPr/>
          <p:nvPr/>
        </p:nvSpPr>
        <p:spPr>
          <a:xfrm>
            <a:off x="6800273" y="5445701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8D75936-9DAF-434D-AF9C-4A2FE9F82AD1}"/>
              </a:ext>
            </a:extLst>
          </p:cNvPr>
          <p:cNvSpPr/>
          <p:nvPr/>
        </p:nvSpPr>
        <p:spPr>
          <a:xfrm>
            <a:off x="6800274" y="3680898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497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1474 0.4990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70" y="2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09EDE-EDC0-350D-D3E7-2B0AC2C7E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星: 5 pt 13">
            <a:extLst>
              <a:ext uri="{FF2B5EF4-FFF2-40B4-BE49-F238E27FC236}">
                <a16:creationId xmlns:a16="http://schemas.microsoft.com/office/drawing/2014/main" id="{0DEB049A-B49C-2F27-F80F-83C8B125E6CD}"/>
              </a:ext>
            </a:extLst>
          </p:cNvPr>
          <p:cNvSpPr/>
          <p:nvPr/>
        </p:nvSpPr>
        <p:spPr>
          <a:xfrm>
            <a:off x="5080000" y="743064"/>
            <a:ext cx="1016000" cy="1016000"/>
          </a:xfrm>
          <a:prstGeom prst="star5">
            <a:avLst>
              <a:gd name="adj" fmla="val 32254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51433A-4DA0-9554-0288-06923415EABF}"/>
              </a:ext>
            </a:extLst>
          </p:cNvPr>
          <p:cNvSpPr/>
          <p:nvPr/>
        </p:nvSpPr>
        <p:spPr>
          <a:xfrm>
            <a:off x="3188858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F94B368-DC0B-7BC1-45C2-1D60AE2B80ED}"/>
              </a:ext>
            </a:extLst>
          </p:cNvPr>
          <p:cNvSpPr/>
          <p:nvPr/>
        </p:nvSpPr>
        <p:spPr>
          <a:xfrm>
            <a:off x="3078018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045CA66-3F48-5E0D-B423-E7F2EAF9B4D6}"/>
              </a:ext>
            </a:extLst>
          </p:cNvPr>
          <p:cNvSpPr/>
          <p:nvPr/>
        </p:nvSpPr>
        <p:spPr>
          <a:xfrm>
            <a:off x="6800273" y="5445701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55A637-3CA0-B7CA-898E-28900C65130E}"/>
              </a:ext>
            </a:extLst>
          </p:cNvPr>
          <p:cNvSpPr/>
          <p:nvPr/>
        </p:nvSpPr>
        <p:spPr>
          <a:xfrm>
            <a:off x="6800274" y="3680898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86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81481E-6 L 0.16172 0.4546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12" y="2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8F17B-D836-E137-CD9A-C78357F4F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星: 5 pt 13">
            <a:extLst>
              <a:ext uri="{FF2B5EF4-FFF2-40B4-BE49-F238E27FC236}">
                <a16:creationId xmlns:a16="http://schemas.microsoft.com/office/drawing/2014/main" id="{87556326-D171-E834-A786-0928F5B4C9A1}"/>
              </a:ext>
            </a:extLst>
          </p:cNvPr>
          <p:cNvSpPr/>
          <p:nvPr/>
        </p:nvSpPr>
        <p:spPr>
          <a:xfrm>
            <a:off x="5960075" y="1505064"/>
            <a:ext cx="1016000" cy="1016000"/>
          </a:xfrm>
          <a:prstGeom prst="star5">
            <a:avLst>
              <a:gd name="adj" fmla="val 32254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85CC259E-6B2D-922C-87D7-9A2FBEC172CD}"/>
              </a:ext>
            </a:extLst>
          </p:cNvPr>
          <p:cNvSpPr/>
          <p:nvPr/>
        </p:nvSpPr>
        <p:spPr>
          <a:xfrm>
            <a:off x="3849254" y="1534964"/>
            <a:ext cx="1071418" cy="1071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9857235-4B50-54E4-C911-AD54B6E77D42}"/>
              </a:ext>
            </a:extLst>
          </p:cNvPr>
          <p:cNvSpPr/>
          <p:nvPr/>
        </p:nvSpPr>
        <p:spPr>
          <a:xfrm>
            <a:off x="3188858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1A89F52-481E-EB16-4A73-C8A47B1ACE43}"/>
              </a:ext>
            </a:extLst>
          </p:cNvPr>
          <p:cNvSpPr/>
          <p:nvPr/>
        </p:nvSpPr>
        <p:spPr>
          <a:xfrm>
            <a:off x="3078018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0BECD4-9F53-CB23-092A-24CECE2D8D6A}"/>
              </a:ext>
            </a:extLst>
          </p:cNvPr>
          <p:cNvSpPr/>
          <p:nvPr/>
        </p:nvSpPr>
        <p:spPr>
          <a:xfrm>
            <a:off x="6800273" y="5445701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21F93F-44F0-B610-CBF0-E880B674B777}"/>
              </a:ext>
            </a:extLst>
          </p:cNvPr>
          <p:cNvSpPr/>
          <p:nvPr/>
        </p:nvSpPr>
        <p:spPr>
          <a:xfrm>
            <a:off x="6800274" y="3680898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954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48148E-6 L 0.07513 0.3895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1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85185E-6 L -0.02045 0.3627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9" y="1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7" grpId="0" animBg="1"/>
      <p:bldP spid="3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extLst>
              <a:ext uri="{FF2B5EF4-FFF2-40B4-BE49-F238E27FC236}">
                <a16:creationId xmlns:a16="http://schemas.microsoft.com/office/drawing/2014/main" id="{A0FF5674-2E1B-4A53-8441-A8CD8A388CB5}"/>
              </a:ext>
            </a:extLst>
          </p:cNvPr>
          <p:cNvSpPr/>
          <p:nvPr/>
        </p:nvSpPr>
        <p:spPr>
          <a:xfrm>
            <a:off x="5560291" y="1136073"/>
            <a:ext cx="1071418" cy="1071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星: 5 pt 11">
            <a:extLst>
              <a:ext uri="{FF2B5EF4-FFF2-40B4-BE49-F238E27FC236}">
                <a16:creationId xmlns:a16="http://schemas.microsoft.com/office/drawing/2014/main" id="{A72DDDBF-05A8-49F1-BA26-EFE13F1A7DCA}"/>
              </a:ext>
            </a:extLst>
          </p:cNvPr>
          <p:cNvSpPr/>
          <p:nvPr/>
        </p:nvSpPr>
        <p:spPr>
          <a:xfrm>
            <a:off x="6359236" y="1163782"/>
            <a:ext cx="1016000" cy="1016000"/>
          </a:xfrm>
          <a:prstGeom prst="star5">
            <a:avLst>
              <a:gd name="adj" fmla="val 32254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7A0FF9-6431-4D0F-B712-18B389D764D6}"/>
              </a:ext>
            </a:extLst>
          </p:cNvPr>
          <p:cNvSpPr/>
          <p:nvPr/>
        </p:nvSpPr>
        <p:spPr>
          <a:xfrm>
            <a:off x="2638714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41250-C35E-4241-97AC-ED3101C4B199}"/>
              </a:ext>
            </a:extLst>
          </p:cNvPr>
          <p:cNvSpPr/>
          <p:nvPr/>
        </p:nvSpPr>
        <p:spPr>
          <a:xfrm>
            <a:off x="2638714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BE1D8B3-DF2E-4978-8FB2-EFABCC69D695}"/>
              </a:ext>
            </a:extLst>
          </p:cNvPr>
          <p:cNvSpPr/>
          <p:nvPr/>
        </p:nvSpPr>
        <p:spPr>
          <a:xfrm>
            <a:off x="5324765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8D75936-9DAF-434D-AF9C-4A2FE9F82AD1}"/>
              </a:ext>
            </a:extLst>
          </p:cNvPr>
          <p:cNvSpPr/>
          <p:nvPr/>
        </p:nvSpPr>
        <p:spPr>
          <a:xfrm>
            <a:off x="5324764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9352C48-6384-449E-A20B-B7A414C51677}"/>
              </a:ext>
            </a:extLst>
          </p:cNvPr>
          <p:cNvSpPr/>
          <p:nvPr/>
        </p:nvSpPr>
        <p:spPr>
          <a:xfrm>
            <a:off x="8010815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998312-402F-4544-9CA7-3B2FEB90EED2}"/>
              </a:ext>
            </a:extLst>
          </p:cNvPr>
          <p:cNvSpPr/>
          <p:nvPr/>
        </p:nvSpPr>
        <p:spPr>
          <a:xfrm>
            <a:off x="8010814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14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24166 0.4 L -0.24166 0.40023 C -0.24114 0.34907 -0.24114 0.29791 -0.2401 0.24722 C -0.23997 0.23726 -0.23919 0.23657 -0.23672 0.23055 C -0.23541 0.2199 -0.23659 0.22708 -0.23411 0.21666 C -0.23385 0.21527 -0.23372 0.21365 -0.23333 0.2125 C -0.23294 0.21088 -0.23216 0.20972 -0.23164 0.20833 C -0.23112 0.20601 -0.23073 0.20347 -0.22994 0.20138 C -0.22955 0.1993 -0.22877 0.19768 -0.22825 0.19583 C -0.22799 0.19444 -0.22799 0.19282 -0.22747 0.19166 C -0.225 0.18356 -0.22448 0.18356 -0.2207 0.17777 C -0.22018 0.17546 -0.21992 0.17291 -0.21901 0.17083 C -0.21797 0.16782 -0.21367 0.16296 -0.21237 0.16111 C -0.20768 0.15324 -0.21458 0.15995 -0.20729 0.15416 C -0.20664 0.15208 -0.2039 0.14537 -0.20312 0.14444 C -0.20143 0.14189 -0.19843 0.14097 -0.19635 0.14027 C -0.19297 0.13888 -0.19088 0.13842 -0.18711 0.1375 C -0.18541 0.13588 -0.18177 0.13263 -0.17955 0.13194 C -0.1763 0.13055 -0.17291 0.13009 -0.16953 0.12916 C -0.16705 0.12824 -0.16445 0.12731 -0.16198 0.12638 C -0.1595 0.12523 -0.15911 0.12407 -0.15612 0.12361 C -0.1526 0.12268 -0.14882 0.12268 -0.14518 0.12222 C -0.13255 0.11157 -0.1401 0.1155 -0.12252 0.11388 C -0.12174 0.11342 -0.12096 0.1125 -0.12005 0.1125 C -0.10703 0.10925 -0.11132 0.1118 -0.09479 0.11527 L -0.08815 0.11666 C -0.08672 0.11805 -0.08554 0.1199 -0.08385 0.12083 C -0.07721 0.12453 -0.07213 0.1243 -0.06627 0.12916 C -0.06549 0.12986 -0.06471 0.13125 -0.0638 0.13194 C -0.06132 0.13356 -0.05625 0.13611 -0.05625 0.13634 C -0.05507 0.13888 -0.05455 0.14259 -0.05286 0.14444 C -0.05195 0.14537 -0.05117 0.14606 -0.05039 0.14722 C -0.04817 0.15046 -0.04583 0.15509 -0.0444 0.15972 C -0.04388 0.16157 -0.04349 0.16342 -0.04284 0.16527 C -0.04231 0.16666 -0.04166 0.16782 -0.04114 0.16944 C -0.04075 0.1706 -0.04062 0.17222 -0.04023 0.17361 C -0.03984 0.175 -0.03906 0.17615 -0.03854 0.17777 C -0.03828 0.17893 -0.03815 0.18055 -0.03776 0.18194 C -0.03659 0.18564 -0.03554 0.18703 -0.03359 0.19027 C -0.0332 0.19213 -0.03307 0.19398 -0.03268 0.19583 C -0.03229 0.19768 -0.03138 0.1993 -0.03099 0.20138 C -0.0306 0.20393 -0.03073 0.20694 -0.0302 0.20972 C -0.02929 0.21481 -0.02825 0.21574 -0.02604 0.21944 C -0.02565 0.22129 -0.02565 0.22314 -0.02513 0.225 C -0.02461 0.22685 -0.02304 0.22824 -0.02265 0.23055 C -0.01797 0.26111 -0.02461 0.24467 -0.01849 0.25833 C -0.0181 0.26203 -0.01797 0.2655 -0.01757 0.26944 C -0.01731 0.27476 -0.01718 0.28055 -0.01679 0.28611 C -0.01666 0.28935 -0.01471 0.29745 -0.01419 0.3 C -0.01354 0.31088 -0.01224 0.32824 -0.01172 0.34027 C -0.01145 0.34791 -0.01185 0.35601 -0.01093 0.36388 C -0.01041 0.36875 -0.0082 0.37268 -0.00755 0.37777 C -0.00716 0.38009 -0.00716 0.3824 -0.00664 0.38472 L -0.00416 0.39722 L -0.00338 0.40138 C -0.00299 0.37916 -0.00338 0.35671 -0.00247 0.33472 C -0.00247 0.33263 -0.00117 0.33101 -0.00078 0.32916 C -0.00039 0.32546 -0.00052 0.32152 -3.33333E-6 0.31805 C 0.00039 0.31597 0.00118 0.31435 0.0017 0.3125 C 0.00222 0.30925 0.00287 0.30601 0.00339 0.30277 C 0.00365 0.30046 0.00352 0.29791 0.0043 0.29583 C 0.00469 0.29398 0.00586 0.29305 0.00677 0.29166 C 0.00756 0.28981 0.00847 0.28796 0.00925 0.28611 C 0.01016 0.28379 0.01068 0.28125 0.01185 0.27916 C 0.01315 0.27592 0.0168 0.27083 0.0168 0.27106 C 0.01719 0.26944 0.01732 0.26805 0.01771 0.26666 C 0.01823 0.26342 0.01823 0.25972 0.0194 0.25694 C 0.02006 0.25486 0.02149 0.25416 0.02266 0.25277 C 0.02409 0.24537 0.02266 0.25115 0.02605 0.24444 C 0.02657 0.24305 0.02683 0.24097 0.02774 0.24027 C 0.02917 0.23865 0.03112 0.23865 0.03282 0.2375 C 0.0336 0.2368 0.03451 0.23564 0.03529 0.23472 C 0.04128 0.21967 0.03073 0.24513 0.04037 0.225 C 0.04493 0.21481 0.04024 0.22013 0.04623 0.21527 C 0.04701 0.21342 0.04779 0.21134 0.0487 0.20972 C 0.05 0.20717 0.0517 0.20532 0.05287 0.20277 C 0.05391 0.20046 0.0543 0.19791 0.05547 0.19583 C 0.05677 0.19259 0.05886 0.1905 0.06042 0.1875 C 0.06211 0.18379 0.06315 0.17893 0.0655 0.17638 C 0.06641 0.17546 0.06719 0.17476 0.06797 0.17361 C 0.06901 0.17175 0.06966 0.16967 0.07058 0.16805 L 0.07813 0.15555 C 0.0793 0.1537 0.08008 0.15138 0.08151 0.15 C 0.0823 0.14907 0.08321 0.14814 0.08399 0.14722 C 0.08516 0.14583 0.08607 0.14421 0.08737 0.14305 C 0.08828 0.14189 0.08946 0.14097 0.09076 0.14027 C 0.09141 0.13958 0.09232 0.13958 0.09323 0.13888 C 0.10157 0.13101 0.09453 0.13402 0.10417 0.13194 C 0.10495 0.13148 0.10573 0.13078 0.10664 0.13055 C 0.10795 0.12986 0.10951 0.12986 0.11081 0.12916 C 0.11289 0.128 0.11472 0.12638 0.11667 0.125 C 0.11784 0.12407 0.11888 0.12268 0.12006 0.12222 C 0.12188 0.12129 0.12396 0.12129 0.12591 0.12083 C 0.13972 0.12175 0.15339 0.12152 0.16706 0.12361 C 0.17058 0.12407 0.17565 0.12685 0.17969 0.12916 C 0.18021 0.13055 0.18047 0.13194 0.18138 0.13333 C 0.18347 0.1368 0.18529 0.13796 0.18802 0.14027 C 0.18855 0.14166 0.18907 0.14305 0.18972 0.14444 C 0.1905 0.14629 0.19154 0.14791 0.19232 0.15 C 0.19558 0.15925 0.18972 0.14861 0.19558 0.15833 C 0.19597 0.15972 0.19597 0.16111 0.19649 0.1625 C 0.1987 0.16898 0.1987 0.16666 0.20157 0.17222 C 0.20209 0.17338 0.20261 0.175 0.20313 0.17638 C 0.20378 0.18078 0.20443 0.18588 0.20573 0.19027 C 0.20599 0.19166 0.2069 0.19282 0.20743 0.19444 C 0.20769 0.1956 0.20769 0.19745 0.20821 0.19861 C 0.20873 0.19976 0.2099 0.20046 0.21081 0.20138 C 0.21328 0.21875 0.20912 0.19675 0.21407 0.20972 C 0.21576 0.21412 0.21498 0.21851 0.21745 0.22222 C 0.21862 0.22384 0.22032 0.225 0.22162 0.22638 C 0.22513 0.24398 0.21875 0.21388 0.225 0.23472 C 0.2267 0.2405 0.22683 0.24791 0.22748 0.25416 C 0.22761 0.25601 0.22787 0.25787 0.22839 0.25972 C 0.22891 0.26203 0.23008 0.26435 0.23086 0.26666 C 0.23125 0.27037 0.23125 0.27407 0.23177 0.27777 C 0.23203 0.27963 0.23295 0.28125 0.23347 0.28333 C 0.23464 0.2905 0.23594 0.29791 0.23672 0.30555 C 0.23946 0.33217 0.23802 0.31643 0.24011 0.35277 C 0.2405 0.36574 0.23998 0.3787 0.24102 0.39166 C 0.24102 0.39328 0.24271 0.38912 0.24271 0.3875 C 0.24271 0.3405 0.24193 0.29375 0.24102 0.24722 C 0.24089 0.24421 0.23972 0.24166 0.23933 0.23888 C 0.23881 0.23703 0.23881 0.23495 0.23841 0.23333 C 0.23815 0.23171 0.23776 0.23055 0.23763 0.22916 C 0.23724 0.22685 0.23711 0.2243 0.23672 0.22222 C 0.23555 0.21504 0.23477 0.21342 0.23347 0.20694 C 0.2323 0.20208 0.23269 0.20208 0.23086 0.19722 C 0.23008 0.19513 0.22917 0.19351 0.22839 0.19166 C 0.22761 0.18981 0.22748 0.18773 0.2267 0.18611 C 0.22474 0.18194 0.2224 0.17939 0.21993 0.17638 C 0.21836 0.16898 0.21953 0.17338 0.21576 0.16388 C 0.21524 0.1625 0.21498 0.16064 0.21407 0.15972 L 0.21159 0.15694 C 0.21107 0.15509 0.21068 0.15277 0.2099 0.15138 C 0.20912 0.15 0.20808 0.14953 0.20743 0.14861 C 0.20534 0.14537 0.20287 0.14259 0.20157 0.13888 C 0.19883 0.1324 0.20105 0.13657 0.19727 0.13194 C 0.18724 0.11944 0.1931 0.125 0.18477 0.11805 C 0.18321 0.11064 0.18503 0.11597 0.18138 0.1125 C 0.18008 0.11134 0.17917 0.10925 0.178 0.10833 C 0.17461 0.10555 0.17136 0.10509 0.16797 0.10416 C 0.1668 0.10324 0.16576 0.10185 0.16459 0.10138 C 0.1573 0.09722 0.15157 0.09745 0.14362 0.09583 C 0.13985 0.0949 0.13633 0.09398 0.13269 0.09305 L 0.08321 0.09444 C 0.08216 0.09444 0.08138 0.09513 0.0806 0.09583 C 0.07774 0.09791 0.07513 0.10092 0.07227 0.10277 C 0.0668 0.10555 0.07266 0.10208 0.06472 0.10833 C 0.06328 0.10925 0.06172 0.10995 0.06042 0.11111 C 0.05951 0.1118 0.05886 0.11319 0.05795 0.11388 C 0.05664 0.11458 0.05508 0.11481 0.05378 0.11527 C 0.05287 0.1162 0.05196 0.11689 0.05131 0.11805 C 0.05 0.11967 0.04909 0.12199 0.04792 0.12361 C 0.04701 0.1243 0.04623 0.12453 0.04532 0.125 C 0.0448 0.12638 0.04427 0.12777 0.04375 0.12916 C 0.04232 0.13171 0.03828 0.13726 0.03698 0.13888 C 0.03555 0.14004 0.03412 0.14074 0.03282 0.14166 C 0.02605 0.15254 0.02956 0.15023 0.02357 0.15277 C 0.0155 0.17476 0.02657 0.14537 0.01771 0.16527 C 0.0168 0.16689 0.01667 0.16898 0.01602 0.17083 C 0.01524 0.17222 0.0142 0.17338 0.01341 0.175 C 0.01146 0.17847 0.01146 0.18032 0.01016 0.18472 C 0.00964 0.18611 0.00899 0.1875 0.00847 0.18888 C 0.00808 0.1912 0.00808 0.19351 0.00756 0.19583 C 0.00456 0.21064 0.00716 0.19328 0.0043 0.20555 C 0.00313 0.20949 0.00287 0.21412 0.0017 0.21805 L -3.33333E-6 0.22361 C -0.00052 0.22754 -0.00078 0.23078 -0.00169 0.23472 C -0.00221 0.23657 -0.00273 0.23842 -0.00338 0.24027 C -0.00468 0.25324 -0.00664 0.2706 -0.00664 0.28333 C -0.00703 0.3199 -0.00664 0.35648 -0.00586 0.39305 C -0.00586 0.39537 -0.00442 0.39745 -0.00416 0.4 C -0.0039 0.40347 -0.00416 0.4074 -0.00416 0.41111 L -0.00416 0.41134 " pathEditMode="relative" rAng="0" ptsTypes="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0 L 0.16797 0.40255 " pathEditMode="relative" rAng="0" ptsTypes="AA">
                                      <p:cBhvr>
                                        <p:cTn id="2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98" y="2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3" grpId="0" animBg="1"/>
      <p:bldP spid="10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extLst>
              <a:ext uri="{FF2B5EF4-FFF2-40B4-BE49-F238E27FC236}">
                <a16:creationId xmlns:a16="http://schemas.microsoft.com/office/drawing/2014/main" id="{A0FF5674-2E1B-4A53-8441-A8CD8A388CB5}"/>
              </a:ext>
            </a:extLst>
          </p:cNvPr>
          <p:cNvSpPr/>
          <p:nvPr/>
        </p:nvSpPr>
        <p:spPr>
          <a:xfrm>
            <a:off x="4253346" y="859847"/>
            <a:ext cx="1071418" cy="1071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星: 5 pt 11">
            <a:extLst>
              <a:ext uri="{FF2B5EF4-FFF2-40B4-BE49-F238E27FC236}">
                <a16:creationId xmlns:a16="http://schemas.microsoft.com/office/drawing/2014/main" id="{31E305ED-49DD-4BCC-9945-63F3B2C221B0}"/>
              </a:ext>
            </a:extLst>
          </p:cNvPr>
          <p:cNvSpPr/>
          <p:nvPr/>
        </p:nvSpPr>
        <p:spPr>
          <a:xfrm>
            <a:off x="6359236" y="1186873"/>
            <a:ext cx="1016000" cy="1016000"/>
          </a:xfrm>
          <a:prstGeom prst="star5">
            <a:avLst>
              <a:gd name="adj" fmla="val 32254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7A0FF9-6431-4D0F-B712-18B389D764D6}"/>
              </a:ext>
            </a:extLst>
          </p:cNvPr>
          <p:cNvSpPr/>
          <p:nvPr/>
        </p:nvSpPr>
        <p:spPr>
          <a:xfrm>
            <a:off x="2638714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41250-C35E-4241-97AC-ED3101C4B199}"/>
              </a:ext>
            </a:extLst>
          </p:cNvPr>
          <p:cNvSpPr/>
          <p:nvPr/>
        </p:nvSpPr>
        <p:spPr>
          <a:xfrm>
            <a:off x="2638714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BE1D8B3-DF2E-4978-8FB2-EFABCC69D695}"/>
              </a:ext>
            </a:extLst>
          </p:cNvPr>
          <p:cNvSpPr/>
          <p:nvPr/>
        </p:nvSpPr>
        <p:spPr>
          <a:xfrm>
            <a:off x="5324765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8D75936-9DAF-434D-AF9C-4A2FE9F82AD1}"/>
              </a:ext>
            </a:extLst>
          </p:cNvPr>
          <p:cNvSpPr/>
          <p:nvPr/>
        </p:nvSpPr>
        <p:spPr>
          <a:xfrm>
            <a:off x="5324764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9352C48-6384-449E-A20B-B7A414C51677}"/>
              </a:ext>
            </a:extLst>
          </p:cNvPr>
          <p:cNvSpPr/>
          <p:nvPr/>
        </p:nvSpPr>
        <p:spPr>
          <a:xfrm>
            <a:off x="8010815" y="5445702"/>
            <a:ext cx="1542473" cy="552451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998312-402F-4544-9CA7-3B2FEB90EED2}"/>
              </a:ext>
            </a:extLst>
          </p:cNvPr>
          <p:cNvSpPr/>
          <p:nvPr/>
        </p:nvSpPr>
        <p:spPr>
          <a:xfrm>
            <a:off x="8010814" y="3676073"/>
            <a:ext cx="1542473" cy="1542473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062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0.0007 L -0.15326 0.47616 L 0.01601 0.77084 L 0.28346 -0.04213 L 0.33555 0.45463 L 0.33555 0.45023 " pathEditMode="relative" ptsTypes="AAAAAA">
                                      <p:cBhvr>
                                        <p:cTn id="6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33333E-6 L -0.28763 0.40578 L -0.05951 0.40277 L -0.28711 0.40277 " pathEditMode="relative" rAng="0" ptsTypes="AAAA">
                                      <p:cBhvr>
                                        <p:cTn id="2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88" y="20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3" grpId="0" animBg="1"/>
      <p:bldP spid="10" grpId="0" animBg="1"/>
      <p:bldP spid="1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8453BC07C759548BFCDF9FF33AD4F35" ma:contentTypeVersion="15" ma:contentTypeDescription="新しいドキュメントを作成します。" ma:contentTypeScope="" ma:versionID="6cd9fa0aba5b6dbb79606724acae7ce6">
  <xsd:schema xmlns:xsd="http://www.w3.org/2001/XMLSchema" xmlns:xs="http://www.w3.org/2001/XMLSchema" xmlns:p="http://schemas.microsoft.com/office/2006/metadata/properties" xmlns:ns2="20e2b3f4-be49-41e1-8727-2135863ad62e" xmlns:ns3="2d86b8c9-d0d0-4438-9587-6bdfe302192f" targetNamespace="http://schemas.microsoft.com/office/2006/metadata/properties" ma:root="true" ma:fieldsID="68b9a39ee3e16a212da7e37f1cb50115" ns2:_="" ns3:_="">
    <xsd:import namespace="20e2b3f4-be49-41e1-8727-2135863ad62e"/>
    <xsd:import namespace="2d86b8c9-d0d0-4438-9587-6bdfe30219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e2b3f4-be49-41e1-8727-2135863ad6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d775feba-594c-4860-8e5a-2ca534a621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6b8c9-d0d0-4438-9587-6bdfe302192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40a0ddd-d37b-4180-b5d8-ee54781befba}" ma:internalName="TaxCatchAll" ma:showField="CatchAllData" ma:web="2d86b8c9-d0d0-4438-9587-6bdfe30219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e2b3f4-be49-41e1-8727-2135863ad62e">
      <Terms xmlns="http://schemas.microsoft.com/office/infopath/2007/PartnerControls"/>
    </lcf76f155ced4ddcb4097134ff3c332f>
    <TaxCatchAll xmlns="2d86b8c9-d0d0-4438-9587-6bdfe302192f" xsi:nil="true"/>
  </documentManagement>
</p:properties>
</file>

<file path=customXml/itemProps1.xml><?xml version="1.0" encoding="utf-8"?>
<ds:datastoreItem xmlns:ds="http://schemas.openxmlformats.org/officeDocument/2006/customXml" ds:itemID="{31A9CA58-423B-4531-96D8-30C297D0D264}"/>
</file>

<file path=customXml/itemProps2.xml><?xml version="1.0" encoding="utf-8"?>
<ds:datastoreItem xmlns:ds="http://schemas.openxmlformats.org/officeDocument/2006/customXml" ds:itemID="{E00E5ADB-CB71-4D76-85F2-AF6034A41EF3}"/>
</file>

<file path=customXml/itemProps3.xml><?xml version="1.0" encoding="utf-8"?>
<ds:datastoreItem xmlns:ds="http://schemas.openxmlformats.org/officeDocument/2006/customXml" ds:itemID="{FC413D5F-EF12-47D6-9EA0-2FC47D208A6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17</Words>
  <Application>Microsoft Office PowerPoint</Application>
  <PresentationFormat>ワイド画面</PresentationFormat>
  <Paragraphs>13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Arial</vt:lpstr>
      <vt:lpstr>Calibri</vt:lpstr>
      <vt:lpstr>UD デジタル 教科書体 NK-R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Masataka GOTOU</dc:creator>
  <cp:lastModifiedBy>鬼塚　正人</cp:lastModifiedBy>
  <cp:revision>14</cp:revision>
  <dcterms:created xsi:type="dcterms:W3CDTF">2018-03-29T15:17:18Z</dcterms:created>
  <dcterms:modified xsi:type="dcterms:W3CDTF">2025-07-07T00:44:37Z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0x01010068453BC07C759548BFCDF9FF33AD4F35</vt:lpwstr>
  </property>
</Properties>
</file>